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69" r:id="rId3"/>
    <p:sldId id="278" r:id="rId4"/>
    <p:sldId id="279" r:id="rId5"/>
    <p:sldId id="270" r:id="rId6"/>
    <p:sldId id="271" r:id="rId7"/>
    <p:sldId id="273" r:id="rId8"/>
    <p:sldId id="268" r:id="rId9"/>
    <p:sldId id="263" r:id="rId10"/>
    <p:sldId id="267" r:id="rId11"/>
    <p:sldId id="264" r:id="rId12"/>
    <p:sldId id="265" r:id="rId13"/>
    <p:sldId id="266" r:id="rId14"/>
    <p:sldId id="277" r:id="rId15"/>
    <p:sldId id="27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56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53" autoAdjust="0"/>
    <p:restoredTop sz="74354" autoAdjust="0"/>
  </p:normalViewPr>
  <p:slideViewPr>
    <p:cSldViewPr snapToGrid="0">
      <p:cViewPr>
        <p:scale>
          <a:sx n="68" d="100"/>
          <a:sy n="68" d="100"/>
        </p:scale>
        <p:origin x="31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2017 Spring Forum</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Spring Forum</c:v>
                </c:pt>
              </c:strCache>
            </c:strRef>
          </c:tx>
          <c:dPt>
            <c:idx val="0"/>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C29D-454F-BB5C-46607F6043AD}"/>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C29D-454F-BB5C-46607F6043AD}"/>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 Received</c:v>
                </c:pt>
                <c:pt idx="1">
                  <c:v>% Outstanding</c:v>
                </c:pt>
              </c:strCache>
            </c:strRef>
          </c:cat>
          <c:val>
            <c:numRef>
              <c:f>Sheet1!$B$2:$B$3</c:f>
              <c:numCache>
                <c:formatCode>0.0%</c:formatCode>
                <c:ptCount val="2"/>
                <c:pt idx="0">
                  <c:v>0.93100000000000005</c:v>
                </c:pt>
                <c:pt idx="1">
                  <c:v>6.9000000000000006E-2</c:v>
                </c:pt>
              </c:numCache>
            </c:numRef>
          </c:val>
          <c:extLst>
            <c:ext xmlns:c16="http://schemas.microsoft.com/office/drawing/2014/chart" uri="{C3380CC4-5D6E-409C-BE32-E72D297353CC}">
              <c16:uniqueId val="{00000000-B73A-4EE3-8CF8-C887FF93BC20}"/>
            </c:ext>
          </c:extLst>
        </c:ser>
        <c:dLbls>
          <c:dLblPos val="ctr"/>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2017 Summer Conference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Summer Conference</c:v>
                </c:pt>
              </c:strCache>
            </c:strRef>
          </c:tx>
          <c:dPt>
            <c:idx val="0"/>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A02F-4223-89A4-415C415F15F0}"/>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A02F-4223-89A4-415C415F15F0}"/>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 Received</c:v>
                </c:pt>
                <c:pt idx="1">
                  <c:v>% Outstanding</c:v>
                </c:pt>
              </c:strCache>
            </c:strRef>
          </c:cat>
          <c:val>
            <c:numRef>
              <c:f>Sheet1!$B$2:$B$3</c:f>
              <c:numCache>
                <c:formatCode>0.0%</c:formatCode>
                <c:ptCount val="2"/>
                <c:pt idx="0">
                  <c:v>0.54900000000000004</c:v>
                </c:pt>
                <c:pt idx="1">
                  <c:v>0.45100000000000001</c:v>
                </c:pt>
              </c:numCache>
            </c:numRef>
          </c:val>
          <c:extLst>
            <c:ext xmlns:c16="http://schemas.microsoft.com/office/drawing/2014/chart" uri="{C3380CC4-5D6E-409C-BE32-E72D297353CC}">
              <c16:uniqueId val="{00000000-6C5E-4065-81BF-B6BA68120BC2}"/>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2016 Spring Forum</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Spring Forum</c:v>
                </c:pt>
              </c:strCache>
            </c:strRef>
          </c:tx>
          <c:dPt>
            <c:idx val="0"/>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C29D-454F-BB5C-46607F6043AD}"/>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C29D-454F-BB5C-46607F6043AD}"/>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 Received</c:v>
                </c:pt>
                <c:pt idx="1">
                  <c:v>% Outstanding</c:v>
                </c:pt>
              </c:strCache>
            </c:strRef>
          </c:cat>
          <c:val>
            <c:numRef>
              <c:f>Sheet1!$B$2:$B$3</c:f>
              <c:numCache>
                <c:formatCode>0%</c:formatCode>
                <c:ptCount val="2"/>
                <c:pt idx="0">
                  <c:v>0.89</c:v>
                </c:pt>
                <c:pt idx="1">
                  <c:v>0.11</c:v>
                </c:pt>
              </c:numCache>
            </c:numRef>
          </c:val>
          <c:extLst>
            <c:ext xmlns:c16="http://schemas.microsoft.com/office/drawing/2014/chart" uri="{C3380CC4-5D6E-409C-BE32-E72D297353CC}">
              <c16:uniqueId val="{00000000-B73A-4EE3-8CF8-C887FF93BC20}"/>
            </c:ext>
          </c:extLst>
        </c:ser>
        <c:dLbls>
          <c:dLblPos val="ctr"/>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2016 Summer Conference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Summer Conference</c:v>
                </c:pt>
              </c:strCache>
            </c:strRef>
          </c:tx>
          <c:dPt>
            <c:idx val="0"/>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A02F-4223-89A4-415C415F15F0}"/>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A02F-4223-89A4-415C415F15F0}"/>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 Received</c:v>
                </c:pt>
                <c:pt idx="1">
                  <c:v>% Outstanding</c:v>
                </c:pt>
              </c:strCache>
            </c:strRef>
          </c:cat>
          <c:val>
            <c:numRef>
              <c:f>Sheet1!$B$2:$B$3</c:f>
              <c:numCache>
                <c:formatCode>0%</c:formatCode>
                <c:ptCount val="2"/>
                <c:pt idx="0">
                  <c:v>0.52</c:v>
                </c:pt>
                <c:pt idx="1">
                  <c:v>0.48</c:v>
                </c:pt>
              </c:numCache>
            </c:numRef>
          </c:val>
          <c:extLst>
            <c:ext xmlns:c16="http://schemas.microsoft.com/office/drawing/2014/chart" uri="{C3380CC4-5D6E-409C-BE32-E72D297353CC}">
              <c16:uniqueId val="{00000000-6C5E-4065-81BF-B6BA68120BC2}"/>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2016 Spring Forum</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Spring Forum</c:v>
                </c:pt>
              </c:strCache>
            </c:strRef>
          </c:tx>
          <c:dPt>
            <c:idx val="0"/>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C29D-454F-BB5C-46607F6043AD}"/>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C29D-454F-BB5C-46607F6043AD}"/>
              </c:ext>
            </c:extLst>
          </c:dPt>
          <c:dLbls>
            <c:dLbl>
              <c:idx val="0"/>
              <c:dLblPos val="ctr"/>
              <c:showLegendKey val="0"/>
              <c:showVal val="1"/>
              <c:showCatName val="0"/>
              <c:showSerName val="0"/>
              <c:showPercent val="0"/>
              <c:showBubbleSize val="0"/>
              <c:extLst>
                <c:ext xmlns:c15="http://schemas.microsoft.com/office/drawing/2012/chart" uri="{CE6537A1-D6FC-4f65-9D91-7224C49458BB}">
                  <c15:layout>
                    <c:manualLayout>
                      <c:w val="0.23182845614447453"/>
                      <c:h val="0.20498843976044884"/>
                    </c:manualLayout>
                  </c15:layout>
                </c:ext>
                <c:ext xmlns:c16="http://schemas.microsoft.com/office/drawing/2014/chart" uri="{C3380CC4-5D6E-409C-BE32-E72D297353CC}">
                  <c16:uniqueId val="{00000001-C29D-454F-BB5C-46607F6043AD}"/>
                </c:ext>
              </c:extLst>
            </c:dLbl>
            <c:dLbl>
              <c:idx val="1"/>
              <c:delete val="1"/>
              <c:extLst>
                <c:ext xmlns:c15="http://schemas.microsoft.com/office/drawing/2012/chart" uri="{CE6537A1-D6FC-4f65-9D91-7224C49458BB}"/>
                <c:ext xmlns:c16="http://schemas.microsoft.com/office/drawing/2014/chart" uri="{C3380CC4-5D6E-409C-BE32-E72D297353CC}">
                  <c16:uniqueId val="{00000003-C29D-454F-BB5C-46607F6043AD}"/>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 Received</c:v>
                </c:pt>
                <c:pt idx="1">
                  <c:v>% Outstanding</c:v>
                </c:pt>
              </c:strCache>
            </c:strRef>
          </c:cat>
          <c:val>
            <c:numRef>
              <c:f>Sheet1!$B$2:$B$3</c:f>
              <c:numCache>
                <c:formatCode>0.0%</c:formatCode>
                <c:ptCount val="2"/>
                <c:pt idx="0">
                  <c:v>1</c:v>
                </c:pt>
                <c:pt idx="1">
                  <c:v>0</c:v>
                </c:pt>
              </c:numCache>
            </c:numRef>
          </c:val>
          <c:extLst>
            <c:ext xmlns:c16="http://schemas.microsoft.com/office/drawing/2014/chart" uri="{C3380CC4-5D6E-409C-BE32-E72D297353CC}">
              <c16:uniqueId val="{00000000-B73A-4EE3-8CF8-C887FF93BC20}"/>
            </c:ext>
          </c:extLst>
        </c:ser>
        <c:dLbls>
          <c:dLblPos val="ctr"/>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2016 Summer Conference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Summer Conference</c:v>
                </c:pt>
              </c:strCache>
            </c:strRef>
          </c:tx>
          <c:dPt>
            <c:idx val="0"/>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A02F-4223-89A4-415C415F15F0}"/>
              </c:ext>
            </c:extLst>
          </c:dPt>
          <c:dPt>
            <c:idx val="1"/>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3-A02F-4223-89A4-415C415F15F0}"/>
              </c:ext>
            </c:extLst>
          </c:dPt>
          <c:dLbls>
            <c:dLbl>
              <c:idx val="0"/>
              <c:dLblPos val="ctr"/>
              <c:showLegendKey val="0"/>
              <c:showVal val="1"/>
              <c:showCatName val="0"/>
              <c:showSerName val="0"/>
              <c:showPercent val="0"/>
              <c:showBubbleSize val="0"/>
              <c:extLst>
                <c:ext xmlns:c15="http://schemas.microsoft.com/office/drawing/2012/chart" uri="{CE6537A1-D6FC-4f65-9D91-7224C49458BB}">
                  <c15:layout>
                    <c:manualLayout>
                      <c:w val="0.26665432679124063"/>
                      <c:h val="0.20498843976044884"/>
                    </c:manualLayout>
                  </c15:layout>
                </c:ext>
                <c:ext xmlns:c16="http://schemas.microsoft.com/office/drawing/2014/chart" uri="{C3380CC4-5D6E-409C-BE32-E72D297353CC}">
                  <c16:uniqueId val="{00000001-A02F-4223-89A4-415C415F15F0}"/>
                </c:ext>
              </c:extLst>
            </c:dLbl>
            <c:dLbl>
              <c:idx val="1"/>
              <c:delete val="1"/>
              <c:extLst>
                <c:ext xmlns:c15="http://schemas.microsoft.com/office/drawing/2012/chart" uri="{CE6537A1-D6FC-4f65-9D91-7224C49458BB}"/>
                <c:ext xmlns:c16="http://schemas.microsoft.com/office/drawing/2014/chart" uri="{C3380CC4-5D6E-409C-BE32-E72D297353CC}">
                  <c16:uniqueId val="{00000003-A02F-4223-89A4-415C415F15F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 Received</c:v>
                </c:pt>
                <c:pt idx="1">
                  <c:v>% Outstanding</c:v>
                </c:pt>
              </c:strCache>
            </c:strRef>
          </c:cat>
          <c:val>
            <c:numRef>
              <c:f>Sheet1!$B$2:$B$3</c:f>
              <c:numCache>
                <c:formatCode>0.0%</c:formatCode>
                <c:ptCount val="2"/>
                <c:pt idx="0">
                  <c:v>1</c:v>
                </c:pt>
                <c:pt idx="1">
                  <c:v>0</c:v>
                </c:pt>
              </c:numCache>
            </c:numRef>
          </c:val>
          <c:extLst>
            <c:ext xmlns:c16="http://schemas.microsoft.com/office/drawing/2014/chart" uri="{C3380CC4-5D6E-409C-BE32-E72D297353CC}">
              <c16:uniqueId val="{00000000-6C5E-4065-81BF-B6BA68120BC2}"/>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188720-9E2D-4A32-B23E-2CDF29248A94}" type="doc">
      <dgm:prSet loTypeId="urn:microsoft.com/office/officeart/2005/8/layout/hierarchy4" loCatId="list" qsTypeId="urn:microsoft.com/office/officeart/2005/8/quickstyle/simple5" qsCatId="simple" csTypeId="urn:microsoft.com/office/officeart/2005/8/colors/colorful3" csCatId="colorful" phldr="1"/>
      <dgm:spPr/>
      <dgm:t>
        <a:bodyPr/>
        <a:lstStyle/>
        <a:p>
          <a:endParaRPr lang="en-US"/>
        </a:p>
      </dgm:t>
    </dgm:pt>
    <dgm:pt modelId="{A5D11C0D-6083-45B8-A063-B724B6E35E1F}">
      <dgm:prSet phldrT="[Text]"/>
      <dgm:spPr/>
      <dgm:t>
        <a:bodyPr/>
        <a:lstStyle/>
        <a:p>
          <a:r>
            <a:rPr lang="en-US" dirty="0"/>
            <a:t>Elsevier</a:t>
          </a:r>
        </a:p>
      </dgm:t>
    </dgm:pt>
    <dgm:pt modelId="{6AA20677-7821-44C9-9FCB-C066771139AD}" type="parTrans" cxnId="{51776617-EA44-4731-A38B-6F6CFB8F3E94}">
      <dgm:prSet/>
      <dgm:spPr/>
      <dgm:t>
        <a:bodyPr/>
        <a:lstStyle/>
        <a:p>
          <a:endParaRPr lang="en-US"/>
        </a:p>
      </dgm:t>
    </dgm:pt>
    <dgm:pt modelId="{8EB753B3-F779-4F6C-A2B3-8BDB429EAA70}" type="sibTrans" cxnId="{51776617-EA44-4731-A38B-6F6CFB8F3E94}">
      <dgm:prSet/>
      <dgm:spPr/>
      <dgm:t>
        <a:bodyPr/>
        <a:lstStyle/>
        <a:p>
          <a:endParaRPr lang="en-US"/>
        </a:p>
      </dgm:t>
    </dgm:pt>
    <dgm:pt modelId="{23376524-924B-4F1E-BC03-9D1BBCDBE021}">
      <dgm:prSet phldrT="[Text]"/>
      <dgm:spPr/>
      <dgm:t>
        <a:bodyPr/>
        <a:lstStyle/>
        <a:p>
          <a:r>
            <a:rPr lang="en-US" dirty="0" err="1"/>
            <a:t>MedHand</a:t>
          </a:r>
          <a:endParaRPr lang="en-US" dirty="0"/>
        </a:p>
      </dgm:t>
    </dgm:pt>
    <dgm:pt modelId="{1B5ABD56-57C7-45C0-8F11-E0290D24FC63}" type="parTrans" cxnId="{9B535DDA-79B1-46EF-A086-CADE6D13D528}">
      <dgm:prSet/>
      <dgm:spPr/>
      <dgm:t>
        <a:bodyPr/>
        <a:lstStyle/>
        <a:p>
          <a:endParaRPr lang="en-US"/>
        </a:p>
      </dgm:t>
    </dgm:pt>
    <dgm:pt modelId="{9118FFF4-3474-46AB-9B6D-6B653C2475AF}" type="sibTrans" cxnId="{9B535DDA-79B1-46EF-A086-CADE6D13D528}">
      <dgm:prSet/>
      <dgm:spPr/>
      <dgm:t>
        <a:bodyPr/>
        <a:lstStyle/>
        <a:p>
          <a:endParaRPr lang="en-US"/>
        </a:p>
      </dgm:t>
    </dgm:pt>
    <dgm:pt modelId="{6FA7C4D2-157C-44EB-B6CC-122BA6FBD062}">
      <dgm:prSet phldrT="[Text]"/>
      <dgm:spPr/>
      <dgm:t>
        <a:bodyPr/>
        <a:lstStyle/>
        <a:p>
          <a:r>
            <a:rPr lang="en-US" dirty="0"/>
            <a:t>Wiley</a:t>
          </a:r>
        </a:p>
      </dgm:t>
    </dgm:pt>
    <dgm:pt modelId="{EA2DEB2E-FE60-4793-972E-AB2BF7126F52}" type="parTrans" cxnId="{DA1A74DA-5060-41B1-9EBB-106A83EE5F8D}">
      <dgm:prSet/>
      <dgm:spPr/>
      <dgm:t>
        <a:bodyPr/>
        <a:lstStyle/>
        <a:p>
          <a:endParaRPr lang="en-US"/>
        </a:p>
      </dgm:t>
    </dgm:pt>
    <dgm:pt modelId="{9007DA26-2B6A-49B4-9C24-D78F4938FDA2}" type="sibTrans" cxnId="{DA1A74DA-5060-41B1-9EBB-106A83EE5F8D}">
      <dgm:prSet/>
      <dgm:spPr/>
      <dgm:t>
        <a:bodyPr/>
        <a:lstStyle/>
        <a:p>
          <a:endParaRPr lang="en-US"/>
        </a:p>
      </dgm:t>
    </dgm:pt>
    <dgm:pt modelId="{B1EBD484-51DB-4D8C-837D-72E0227A0C30}">
      <dgm:prSet phldrT="[Text]"/>
      <dgm:spPr/>
      <dgm:t>
        <a:bodyPr/>
        <a:lstStyle/>
        <a:p>
          <a:r>
            <a:rPr lang="en-US" dirty="0"/>
            <a:t>OUP</a:t>
          </a:r>
        </a:p>
      </dgm:t>
    </dgm:pt>
    <dgm:pt modelId="{A80BE3F7-AAB9-49EE-B1EB-E1FA111ACEA1}" type="parTrans" cxnId="{7661D275-00B9-4AA3-BE59-66932BAB27EB}">
      <dgm:prSet/>
      <dgm:spPr/>
      <dgm:t>
        <a:bodyPr/>
        <a:lstStyle/>
        <a:p>
          <a:endParaRPr lang="en-US"/>
        </a:p>
      </dgm:t>
    </dgm:pt>
    <dgm:pt modelId="{DA42C5FC-F3E6-43DC-B4DD-868E308CBF0A}" type="sibTrans" cxnId="{7661D275-00B9-4AA3-BE59-66932BAB27EB}">
      <dgm:prSet/>
      <dgm:spPr/>
      <dgm:t>
        <a:bodyPr/>
        <a:lstStyle/>
        <a:p>
          <a:endParaRPr lang="en-US"/>
        </a:p>
      </dgm:t>
    </dgm:pt>
    <dgm:pt modelId="{E266D6A2-FD09-4ABC-A829-0887DE8F4234}">
      <dgm:prSet phldrT="[Text]"/>
      <dgm:spPr/>
      <dgm:t>
        <a:bodyPr/>
        <a:lstStyle/>
        <a:p>
          <a:r>
            <a:rPr lang="en-US" dirty="0"/>
            <a:t>Wolters Kluwer</a:t>
          </a:r>
        </a:p>
      </dgm:t>
    </dgm:pt>
    <dgm:pt modelId="{8D91B671-1463-40E0-BFF6-8D0DD995355A}" type="parTrans" cxnId="{AEC29DCC-00DD-4F57-996E-9DDC1ED9BAAE}">
      <dgm:prSet/>
      <dgm:spPr/>
      <dgm:t>
        <a:bodyPr/>
        <a:lstStyle/>
        <a:p>
          <a:endParaRPr lang="en-US"/>
        </a:p>
      </dgm:t>
    </dgm:pt>
    <dgm:pt modelId="{EE67CADA-96CD-40A4-8CE6-D96A32590C20}" type="sibTrans" cxnId="{AEC29DCC-00DD-4F57-996E-9DDC1ED9BAAE}">
      <dgm:prSet/>
      <dgm:spPr/>
      <dgm:t>
        <a:bodyPr/>
        <a:lstStyle/>
        <a:p>
          <a:endParaRPr lang="en-US"/>
        </a:p>
      </dgm:t>
    </dgm:pt>
    <dgm:pt modelId="{0939C671-BCF1-452E-A1B7-BDF0F25DA5EB}">
      <dgm:prSet phldrT="[Text]"/>
      <dgm:spPr/>
      <dgm:t>
        <a:bodyPr/>
        <a:lstStyle/>
        <a:p>
          <a:r>
            <a:rPr lang="en-US" dirty="0"/>
            <a:t>Decker IP / </a:t>
          </a:r>
          <a:r>
            <a:rPr lang="en-US" dirty="0" err="1"/>
            <a:t>Eurospan</a:t>
          </a:r>
          <a:endParaRPr lang="en-US" dirty="0"/>
        </a:p>
      </dgm:t>
    </dgm:pt>
    <dgm:pt modelId="{F13F2B26-7FC8-4767-B7B7-1C97465B9DC9}" type="sibTrans" cxnId="{9CDB6520-8B6A-44CD-B7D0-35B619D24091}">
      <dgm:prSet/>
      <dgm:spPr/>
      <dgm:t>
        <a:bodyPr/>
        <a:lstStyle/>
        <a:p>
          <a:endParaRPr lang="en-US"/>
        </a:p>
      </dgm:t>
    </dgm:pt>
    <dgm:pt modelId="{906EF32F-66E9-4C6E-A9B2-90B8DB97B0CA}" type="parTrans" cxnId="{9CDB6520-8B6A-44CD-B7D0-35B619D24091}">
      <dgm:prSet/>
      <dgm:spPr/>
      <dgm:t>
        <a:bodyPr/>
        <a:lstStyle/>
        <a:p>
          <a:endParaRPr lang="en-US"/>
        </a:p>
      </dgm:t>
    </dgm:pt>
    <dgm:pt modelId="{7FA3ADA4-95B5-41C2-AD12-F627E068CD5A}" type="pres">
      <dgm:prSet presAssocID="{CE188720-9E2D-4A32-B23E-2CDF29248A94}" presName="Name0" presStyleCnt="0">
        <dgm:presLayoutVars>
          <dgm:chPref val="1"/>
          <dgm:dir/>
          <dgm:animOne val="branch"/>
          <dgm:animLvl val="lvl"/>
          <dgm:resizeHandles/>
        </dgm:presLayoutVars>
      </dgm:prSet>
      <dgm:spPr/>
    </dgm:pt>
    <dgm:pt modelId="{8E584140-77E0-4D63-976A-52DAADBD59BB}" type="pres">
      <dgm:prSet presAssocID="{0939C671-BCF1-452E-A1B7-BDF0F25DA5EB}" presName="vertOne" presStyleCnt="0"/>
      <dgm:spPr/>
    </dgm:pt>
    <dgm:pt modelId="{FEC9A9EE-0FE9-4489-B37B-5EC2E4DA68D7}" type="pres">
      <dgm:prSet presAssocID="{0939C671-BCF1-452E-A1B7-BDF0F25DA5EB}" presName="txOne" presStyleLbl="node0" presStyleIdx="0" presStyleCnt="6">
        <dgm:presLayoutVars>
          <dgm:chPref val="3"/>
        </dgm:presLayoutVars>
      </dgm:prSet>
      <dgm:spPr/>
    </dgm:pt>
    <dgm:pt modelId="{C592EAFC-F563-4077-BEED-6EA68B94D759}" type="pres">
      <dgm:prSet presAssocID="{0939C671-BCF1-452E-A1B7-BDF0F25DA5EB}" presName="horzOne" presStyleCnt="0"/>
      <dgm:spPr/>
    </dgm:pt>
    <dgm:pt modelId="{966E65AE-A645-4A9B-8804-FF623DAA3DA2}" type="pres">
      <dgm:prSet presAssocID="{F13F2B26-7FC8-4767-B7B7-1C97465B9DC9}" presName="sibSpaceOne" presStyleCnt="0"/>
      <dgm:spPr/>
    </dgm:pt>
    <dgm:pt modelId="{EA06C84B-87C5-4AB3-BAD0-83E8897C7581}" type="pres">
      <dgm:prSet presAssocID="{A5D11C0D-6083-45B8-A063-B724B6E35E1F}" presName="vertOne" presStyleCnt="0"/>
      <dgm:spPr/>
    </dgm:pt>
    <dgm:pt modelId="{11CA2B2B-C2E0-4E6B-8B8A-21F5F38C4F95}" type="pres">
      <dgm:prSet presAssocID="{A5D11C0D-6083-45B8-A063-B724B6E35E1F}" presName="txOne" presStyleLbl="node0" presStyleIdx="1" presStyleCnt="6">
        <dgm:presLayoutVars>
          <dgm:chPref val="3"/>
        </dgm:presLayoutVars>
      </dgm:prSet>
      <dgm:spPr/>
    </dgm:pt>
    <dgm:pt modelId="{4B402445-30DC-48FB-98A3-FD2E8AA4FBFB}" type="pres">
      <dgm:prSet presAssocID="{A5D11C0D-6083-45B8-A063-B724B6E35E1F}" presName="horzOne" presStyleCnt="0"/>
      <dgm:spPr/>
    </dgm:pt>
    <dgm:pt modelId="{D0B8CAB7-6462-4B89-B9B8-AA1C26418C7B}" type="pres">
      <dgm:prSet presAssocID="{8EB753B3-F779-4F6C-A2B3-8BDB429EAA70}" presName="sibSpaceOne" presStyleCnt="0"/>
      <dgm:spPr/>
    </dgm:pt>
    <dgm:pt modelId="{69D8FD4E-C817-4C3F-A88E-BB9BCEA022AA}" type="pres">
      <dgm:prSet presAssocID="{23376524-924B-4F1E-BC03-9D1BBCDBE021}" presName="vertOne" presStyleCnt="0"/>
      <dgm:spPr/>
    </dgm:pt>
    <dgm:pt modelId="{C5A3FB28-25A1-4393-8A66-5E806ED73FF5}" type="pres">
      <dgm:prSet presAssocID="{23376524-924B-4F1E-BC03-9D1BBCDBE021}" presName="txOne" presStyleLbl="node0" presStyleIdx="2" presStyleCnt="6">
        <dgm:presLayoutVars>
          <dgm:chPref val="3"/>
        </dgm:presLayoutVars>
      </dgm:prSet>
      <dgm:spPr/>
    </dgm:pt>
    <dgm:pt modelId="{100F6F6D-DCB8-44FE-9426-D21BD8EDC959}" type="pres">
      <dgm:prSet presAssocID="{23376524-924B-4F1E-BC03-9D1BBCDBE021}" presName="horzOne" presStyleCnt="0"/>
      <dgm:spPr/>
    </dgm:pt>
    <dgm:pt modelId="{251F70C3-969A-4AB1-A7C5-A4B179422AB7}" type="pres">
      <dgm:prSet presAssocID="{9118FFF4-3474-46AB-9B6D-6B653C2475AF}" presName="sibSpaceOne" presStyleCnt="0"/>
      <dgm:spPr/>
    </dgm:pt>
    <dgm:pt modelId="{2D127E6A-E6DE-429C-B766-CE7021EC0B46}" type="pres">
      <dgm:prSet presAssocID="{B1EBD484-51DB-4D8C-837D-72E0227A0C30}" presName="vertOne" presStyleCnt="0"/>
      <dgm:spPr/>
    </dgm:pt>
    <dgm:pt modelId="{D3EB62A6-5B9D-4CA3-BD63-84099CB7EC56}" type="pres">
      <dgm:prSet presAssocID="{B1EBD484-51DB-4D8C-837D-72E0227A0C30}" presName="txOne" presStyleLbl="node0" presStyleIdx="3" presStyleCnt="6">
        <dgm:presLayoutVars>
          <dgm:chPref val="3"/>
        </dgm:presLayoutVars>
      </dgm:prSet>
      <dgm:spPr/>
    </dgm:pt>
    <dgm:pt modelId="{845790D8-0943-4FDF-B4C5-A8A619002FA6}" type="pres">
      <dgm:prSet presAssocID="{B1EBD484-51DB-4D8C-837D-72E0227A0C30}" presName="horzOne" presStyleCnt="0"/>
      <dgm:spPr/>
    </dgm:pt>
    <dgm:pt modelId="{80703302-C2E1-40D8-B356-BFBB29AF9628}" type="pres">
      <dgm:prSet presAssocID="{DA42C5FC-F3E6-43DC-B4DD-868E308CBF0A}" presName="sibSpaceOne" presStyleCnt="0"/>
      <dgm:spPr/>
    </dgm:pt>
    <dgm:pt modelId="{512D5944-50B1-4C31-A36F-D538760FD84B}" type="pres">
      <dgm:prSet presAssocID="{6FA7C4D2-157C-44EB-B6CC-122BA6FBD062}" presName="vertOne" presStyleCnt="0"/>
      <dgm:spPr/>
    </dgm:pt>
    <dgm:pt modelId="{F51E4E8F-F3C0-4A36-82F9-4DD9645DB85A}" type="pres">
      <dgm:prSet presAssocID="{6FA7C4D2-157C-44EB-B6CC-122BA6FBD062}" presName="txOne" presStyleLbl="node0" presStyleIdx="4" presStyleCnt="6">
        <dgm:presLayoutVars>
          <dgm:chPref val="3"/>
        </dgm:presLayoutVars>
      </dgm:prSet>
      <dgm:spPr/>
    </dgm:pt>
    <dgm:pt modelId="{2D3DAE09-FF63-495B-89DC-FA2E426F0362}" type="pres">
      <dgm:prSet presAssocID="{6FA7C4D2-157C-44EB-B6CC-122BA6FBD062}" presName="horzOne" presStyleCnt="0"/>
      <dgm:spPr/>
    </dgm:pt>
    <dgm:pt modelId="{3884783F-6FBC-419D-B9D8-57D2CC675DBF}" type="pres">
      <dgm:prSet presAssocID="{9007DA26-2B6A-49B4-9C24-D78F4938FDA2}" presName="sibSpaceOne" presStyleCnt="0"/>
      <dgm:spPr/>
    </dgm:pt>
    <dgm:pt modelId="{A014C9F7-3FE1-4B56-B9EA-1DEBDB6BFF6F}" type="pres">
      <dgm:prSet presAssocID="{E266D6A2-FD09-4ABC-A829-0887DE8F4234}" presName="vertOne" presStyleCnt="0"/>
      <dgm:spPr/>
    </dgm:pt>
    <dgm:pt modelId="{215D1589-82B4-4DDB-82F4-2B0113BDF361}" type="pres">
      <dgm:prSet presAssocID="{E266D6A2-FD09-4ABC-A829-0887DE8F4234}" presName="txOne" presStyleLbl="node0" presStyleIdx="5" presStyleCnt="6">
        <dgm:presLayoutVars>
          <dgm:chPref val="3"/>
        </dgm:presLayoutVars>
      </dgm:prSet>
      <dgm:spPr/>
    </dgm:pt>
    <dgm:pt modelId="{0DFD5839-A8DE-4700-802A-7C80BC5E5D37}" type="pres">
      <dgm:prSet presAssocID="{E266D6A2-FD09-4ABC-A829-0887DE8F4234}" presName="horzOne" presStyleCnt="0"/>
      <dgm:spPr/>
    </dgm:pt>
  </dgm:ptLst>
  <dgm:cxnLst>
    <dgm:cxn modelId="{51776617-EA44-4731-A38B-6F6CFB8F3E94}" srcId="{CE188720-9E2D-4A32-B23E-2CDF29248A94}" destId="{A5D11C0D-6083-45B8-A063-B724B6E35E1F}" srcOrd="1" destOrd="0" parTransId="{6AA20677-7821-44C9-9FCB-C066771139AD}" sibTransId="{8EB753B3-F779-4F6C-A2B3-8BDB429EAA70}"/>
    <dgm:cxn modelId="{3CA55B1D-9149-43F1-9818-8E536285FCE4}" type="presOf" srcId="{A5D11C0D-6083-45B8-A063-B724B6E35E1F}" destId="{11CA2B2B-C2E0-4E6B-8B8A-21F5F38C4F95}" srcOrd="0" destOrd="0" presId="urn:microsoft.com/office/officeart/2005/8/layout/hierarchy4"/>
    <dgm:cxn modelId="{9CDB6520-8B6A-44CD-B7D0-35B619D24091}" srcId="{CE188720-9E2D-4A32-B23E-2CDF29248A94}" destId="{0939C671-BCF1-452E-A1B7-BDF0F25DA5EB}" srcOrd="0" destOrd="0" parTransId="{906EF32F-66E9-4C6E-A9B2-90B8DB97B0CA}" sibTransId="{F13F2B26-7FC8-4767-B7B7-1C97465B9DC9}"/>
    <dgm:cxn modelId="{DA16EB6A-49C4-485E-BF5E-00320D1A0242}" type="presOf" srcId="{23376524-924B-4F1E-BC03-9D1BBCDBE021}" destId="{C5A3FB28-25A1-4393-8A66-5E806ED73FF5}" srcOrd="0" destOrd="0" presId="urn:microsoft.com/office/officeart/2005/8/layout/hierarchy4"/>
    <dgm:cxn modelId="{95C26851-42C3-44EB-83CB-0AF97C194174}" type="presOf" srcId="{0939C671-BCF1-452E-A1B7-BDF0F25DA5EB}" destId="{FEC9A9EE-0FE9-4489-B37B-5EC2E4DA68D7}" srcOrd="0" destOrd="0" presId="urn:microsoft.com/office/officeart/2005/8/layout/hierarchy4"/>
    <dgm:cxn modelId="{7661D275-00B9-4AA3-BE59-66932BAB27EB}" srcId="{CE188720-9E2D-4A32-B23E-2CDF29248A94}" destId="{B1EBD484-51DB-4D8C-837D-72E0227A0C30}" srcOrd="3" destOrd="0" parTransId="{A80BE3F7-AAB9-49EE-B1EB-E1FA111ACEA1}" sibTransId="{DA42C5FC-F3E6-43DC-B4DD-868E308CBF0A}"/>
    <dgm:cxn modelId="{EE1FAF57-8309-4A37-8BE1-835ABA26BAF4}" type="presOf" srcId="{B1EBD484-51DB-4D8C-837D-72E0227A0C30}" destId="{D3EB62A6-5B9D-4CA3-BD63-84099CB7EC56}" srcOrd="0" destOrd="0" presId="urn:microsoft.com/office/officeart/2005/8/layout/hierarchy4"/>
    <dgm:cxn modelId="{4BF3A25A-36CC-4769-BCEA-91E004F30832}" type="presOf" srcId="{6FA7C4D2-157C-44EB-B6CC-122BA6FBD062}" destId="{F51E4E8F-F3C0-4A36-82F9-4DD9645DB85A}" srcOrd="0" destOrd="0" presId="urn:microsoft.com/office/officeart/2005/8/layout/hierarchy4"/>
    <dgm:cxn modelId="{BC6DCF92-CD20-447E-B592-3995F7047F6E}" type="presOf" srcId="{CE188720-9E2D-4A32-B23E-2CDF29248A94}" destId="{7FA3ADA4-95B5-41C2-AD12-F627E068CD5A}" srcOrd="0" destOrd="0" presId="urn:microsoft.com/office/officeart/2005/8/layout/hierarchy4"/>
    <dgm:cxn modelId="{890727BE-A7E1-49A0-B9DF-2E88E3C81C1E}" type="presOf" srcId="{E266D6A2-FD09-4ABC-A829-0887DE8F4234}" destId="{215D1589-82B4-4DDB-82F4-2B0113BDF361}" srcOrd="0" destOrd="0" presId="urn:microsoft.com/office/officeart/2005/8/layout/hierarchy4"/>
    <dgm:cxn modelId="{AEC29DCC-00DD-4F57-996E-9DDC1ED9BAAE}" srcId="{CE188720-9E2D-4A32-B23E-2CDF29248A94}" destId="{E266D6A2-FD09-4ABC-A829-0887DE8F4234}" srcOrd="5" destOrd="0" parTransId="{8D91B671-1463-40E0-BFF6-8D0DD995355A}" sibTransId="{EE67CADA-96CD-40A4-8CE6-D96A32590C20}"/>
    <dgm:cxn modelId="{9B535DDA-79B1-46EF-A086-CADE6D13D528}" srcId="{CE188720-9E2D-4A32-B23E-2CDF29248A94}" destId="{23376524-924B-4F1E-BC03-9D1BBCDBE021}" srcOrd="2" destOrd="0" parTransId="{1B5ABD56-57C7-45C0-8F11-E0290D24FC63}" sibTransId="{9118FFF4-3474-46AB-9B6D-6B653C2475AF}"/>
    <dgm:cxn modelId="{DA1A74DA-5060-41B1-9EBB-106A83EE5F8D}" srcId="{CE188720-9E2D-4A32-B23E-2CDF29248A94}" destId="{6FA7C4D2-157C-44EB-B6CC-122BA6FBD062}" srcOrd="4" destOrd="0" parTransId="{EA2DEB2E-FE60-4793-972E-AB2BF7126F52}" sibTransId="{9007DA26-2B6A-49B4-9C24-D78F4938FDA2}"/>
    <dgm:cxn modelId="{5F3EC016-F4E9-48FD-BFB6-542C2505CA6F}" type="presParOf" srcId="{7FA3ADA4-95B5-41C2-AD12-F627E068CD5A}" destId="{8E584140-77E0-4D63-976A-52DAADBD59BB}" srcOrd="0" destOrd="0" presId="urn:microsoft.com/office/officeart/2005/8/layout/hierarchy4"/>
    <dgm:cxn modelId="{C2D8FF24-257C-45FB-BE27-211FEF4DC62B}" type="presParOf" srcId="{8E584140-77E0-4D63-976A-52DAADBD59BB}" destId="{FEC9A9EE-0FE9-4489-B37B-5EC2E4DA68D7}" srcOrd="0" destOrd="0" presId="urn:microsoft.com/office/officeart/2005/8/layout/hierarchy4"/>
    <dgm:cxn modelId="{2D5883EB-CE21-4D8A-A849-C5F731F11693}" type="presParOf" srcId="{8E584140-77E0-4D63-976A-52DAADBD59BB}" destId="{C592EAFC-F563-4077-BEED-6EA68B94D759}" srcOrd="1" destOrd="0" presId="urn:microsoft.com/office/officeart/2005/8/layout/hierarchy4"/>
    <dgm:cxn modelId="{0E27AD49-9D9E-4CA4-B99E-FB4D5E0892A3}" type="presParOf" srcId="{7FA3ADA4-95B5-41C2-AD12-F627E068CD5A}" destId="{966E65AE-A645-4A9B-8804-FF623DAA3DA2}" srcOrd="1" destOrd="0" presId="urn:microsoft.com/office/officeart/2005/8/layout/hierarchy4"/>
    <dgm:cxn modelId="{63E3C223-0339-49B4-A346-41E0A9DD7364}" type="presParOf" srcId="{7FA3ADA4-95B5-41C2-AD12-F627E068CD5A}" destId="{EA06C84B-87C5-4AB3-BAD0-83E8897C7581}" srcOrd="2" destOrd="0" presId="urn:microsoft.com/office/officeart/2005/8/layout/hierarchy4"/>
    <dgm:cxn modelId="{D93D7519-57B6-4F0D-8FB2-D36AEC92FC30}" type="presParOf" srcId="{EA06C84B-87C5-4AB3-BAD0-83E8897C7581}" destId="{11CA2B2B-C2E0-4E6B-8B8A-21F5F38C4F95}" srcOrd="0" destOrd="0" presId="urn:microsoft.com/office/officeart/2005/8/layout/hierarchy4"/>
    <dgm:cxn modelId="{BFC3C814-4FAD-475F-835C-7722F53A703D}" type="presParOf" srcId="{EA06C84B-87C5-4AB3-BAD0-83E8897C7581}" destId="{4B402445-30DC-48FB-98A3-FD2E8AA4FBFB}" srcOrd="1" destOrd="0" presId="urn:microsoft.com/office/officeart/2005/8/layout/hierarchy4"/>
    <dgm:cxn modelId="{678209FC-6186-4776-AEE5-8B64E75EA0EE}" type="presParOf" srcId="{7FA3ADA4-95B5-41C2-AD12-F627E068CD5A}" destId="{D0B8CAB7-6462-4B89-B9B8-AA1C26418C7B}" srcOrd="3" destOrd="0" presId="urn:microsoft.com/office/officeart/2005/8/layout/hierarchy4"/>
    <dgm:cxn modelId="{D5739535-644B-4B8B-BB42-3A4C803544FA}" type="presParOf" srcId="{7FA3ADA4-95B5-41C2-AD12-F627E068CD5A}" destId="{69D8FD4E-C817-4C3F-A88E-BB9BCEA022AA}" srcOrd="4" destOrd="0" presId="urn:microsoft.com/office/officeart/2005/8/layout/hierarchy4"/>
    <dgm:cxn modelId="{36BCD97A-59D7-41BD-A8D7-DFA3165CC861}" type="presParOf" srcId="{69D8FD4E-C817-4C3F-A88E-BB9BCEA022AA}" destId="{C5A3FB28-25A1-4393-8A66-5E806ED73FF5}" srcOrd="0" destOrd="0" presId="urn:microsoft.com/office/officeart/2005/8/layout/hierarchy4"/>
    <dgm:cxn modelId="{DBAF37EC-C4EB-4A5C-8EFE-B73048207D15}" type="presParOf" srcId="{69D8FD4E-C817-4C3F-A88E-BB9BCEA022AA}" destId="{100F6F6D-DCB8-44FE-9426-D21BD8EDC959}" srcOrd="1" destOrd="0" presId="urn:microsoft.com/office/officeart/2005/8/layout/hierarchy4"/>
    <dgm:cxn modelId="{53050F3A-5FE6-4887-98D2-2E6151848D72}" type="presParOf" srcId="{7FA3ADA4-95B5-41C2-AD12-F627E068CD5A}" destId="{251F70C3-969A-4AB1-A7C5-A4B179422AB7}" srcOrd="5" destOrd="0" presId="urn:microsoft.com/office/officeart/2005/8/layout/hierarchy4"/>
    <dgm:cxn modelId="{5E106AC6-58F4-4809-A969-B4B5743BC8DD}" type="presParOf" srcId="{7FA3ADA4-95B5-41C2-AD12-F627E068CD5A}" destId="{2D127E6A-E6DE-429C-B766-CE7021EC0B46}" srcOrd="6" destOrd="0" presId="urn:microsoft.com/office/officeart/2005/8/layout/hierarchy4"/>
    <dgm:cxn modelId="{CB9642B8-3867-4CFE-B678-7DD5FB4BE040}" type="presParOf" srcId="{2D127E6A-E6DE-429C-B766-CE7021EC0B46}" destId="{D3EB62A6-5B9D-4CA3-BD63-84099CB7EC56}" srcOrd="0" destOrd="0" presId="urn:microsoft.com/office/officeart/2005/8/layout/hierarchy4"/>
    <dgm:cxn modelId="{2F36C43A-7AAE-4EF6-8971-36F66A6ACCDA}" type="presParOf" srcId="{2D127E6A-E6DE-429C-B766-CE7021EC0B46}" destId="{845790D8-0943-4FDF-B4C5-A8A619002FA6}" srcOrd="1" destOrd="0" presId="urn:microsoft.com/office/officeart/2005/8/layout/hierarchy4"/>
    <dgm:cxn modelId="{9EFABCE7-6612-4A96-B6CF-8958ABE0B84D}" type="presParOf" srcId="{7FA3ADA4-95B5-41C2-AD12-F627E068CD5A}" destId="{80703302-C2E1-40D8-B356-BFBB29AF9628}" srcOrd="7" destOrd="0" presId="urn:microsoft.com/office/officeart/2005/8/layout/hierarchy4"/>
    <dgm:cxn modelId="{F70ACE63-9D87-4636-B1DF-DADF1BCD5C4A}" type="presParOf" srcId="{7FA3ADA4-95B5-41C2-AD12-F627E068CD5A}" destId="{512D5944-50B1-4C31-A36F-D538760FD84B}" srcOrd="8" destOrd="0" presId="urn:microsoft.com/office/officeart/2005/8/layout/hierarchy4"/>
    <dgm:cxn modelId="{90C451A9-D203-4386-B1AB-2E82E00C48CD}" type="presParOf" srcId="{512D5944-50B1-4C31-A36F-D538760FD84B}" destId="{F51E4E8F-F3C0-4A36-82F9-4DD9645DB85A}" srcOrd="0" destOrd="0" presId="urn:microsoft.com/office/officeart/2005/8/layout/hierarchy4"/>
    <dgm:cxn modelId="{76A7B66D-415A-4733-8AC3-B43615FB953D}" type="presParOf" srcId="{512D5944-50B1-4C31-A36F-D538760FD84B}" destId="{2D3DAE09-FF63-495B-89DC-FA2E426F0362}" srcOrd="1" destOrd="0" presId="urn:microsoft.com/office/officeart/2005/8/layout/hierarchy4"/>
    <dgm:cxn modelId="{BA0AE49D-C223-498C-A6F2-2E54674367C0}" type="presParOf" srcId="{7FA3ADA4-95B5-41C2-AD12-F627E068CD5A}" destId="{3884783F-6FBC-419D-B9D8-57D2CC675DBF}" srcOrd="9" destOrd="0" presId="urn:microsoft.com/office/officeart/2005/8/layout/hierarchy4"/>
    <dgm:cxn modelId="{09086715-E40E-4E98-9FD1-EC637F138FA7}" type="presParOf" srcId="{7FA3ADA4-95B5-41C2-AD12-F627E068CD5A}" destId="{A014C9F7-3FE1-4B56-B9EA-1DEBDB6BFF6F}" srcOrd="10" destOrd="0" presId="urn:microsoft.com/office/officeart/2005/8/layout/hierarchy4"/>
    <dgm:cxn modelId="{7C7B9F91-2225-4E38-9FFC-62B90EBB290B}" type="presParOf" srcId="{A014C9F7-3FE1-4B56-B9EA-1DEBDB6BFF6F}" destId="{215D1589-82B4-4DDB-82F4-2B0113BDF361}" srcOrd="0" destOrd="0" presId="urn:microsoft.com/office/officeart/2005/8/layout/hierarchy4"/>
    <dgm:cxn modelId="{420ED81D-B199-4496-AEE8-14E6CB523303}" type="presParOf" srcId="{A014C9F7-3FE1-4B56-B9EA-1DEBDB6BFF6F}" destId="{0DFD5839-A8DE-4700-802A-7C80BC5E5D37}"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A37689-2B10-494A-B73D-2B95E96A19E1}" type="doc">
      <dgm:prSet loTypeId="urn:microsoft.com/office/officeart/2008/layout/VerticalCurvedList" loCatId="list" qsTypeId="urn:microsoft.com/office/officeart/2005/8/quickstyle/simple5" qsCatId="simple" csTypeId="urn:microsoft.com/office/officeart/2005/8/colors/colorful3" csCatId="colorful" phldr="1"/>
      <dgm:spPr/>
      <dgm:t>
        <a:bodyPr/>
        <a:lstStyle/>
        <a:p>
          <a:endParaRPr lang="en-US"/>
        </a:p>
      </dgm:t>
    </dgm:pt>
    <dgm:pt modelId="{99178066-61CC-44E4-B12A-316FE9AAC15E}">
      <dgm:prSet phldrT="[Text]"/>
      <dgm:spPr/>
      <dgm:t>
        <a:bodyPr/>
        <a:lstStyle/>
        <a:p>
          <a:r>
            <a:rPr lang="en-US" dirty="0"/>
            <a:t>Policies Manual</a:t>
          </a:r>
        </a:p>
      </dgm:t>
    </dgm:pt>
    <dgm:pt modelId="{9C673C0E-2B65-469F-8F2B-E050ED905025}" type="parTrans" cxnId="{1DAA4C95-3129-4890-97C6-34DF616F84CC}">
      <dgm:prSet/>
      <dgm:spPr/>
      <dgm:t>
        <a:bodyPr/>
        <a:lstStyle/>
        <a:p>
          <a:endParaRPr lang="en-US"/>
        </a:p>
      </dgm:t>
    </dgm:pt>
    <dgm:pt modelId="{AFCCDC80-D272-4035-B483-D0FB7C25CAF4}" type="sibTrans" cxnId="{1DAA4C95-3129-4890-97C6-34DF616F84CC}">
      <dgm:prSet/>
      <dgm:spPr/>
      <dgm:t>
        <a:bodyPr/>
        <a:lstStyle/>
        <a:p>
          <a:endParaRPr lang="en-US"/>
        </a:p>
      </dgm:t>
    </dgm:pt>
    <dgm:pt modelId="{FB67944A-F46C-4373-BB9D-DAECF8E32C89}">
      <dgm:prSet phldrT="[Text]"/>
      <dgm:spPr/>
      <dgm:t>
        <a:bodyPr/>
        <a:lstStyle/>
        <a:p>
          <a:r>
            <a:rPr lang="en-US" dirty="0"/>
            <a:t>Procedures Manual</a:t>
          </a:r>
        </a:p>
      </dgm:t>
    </dgm:pt>
    <dgm:pt modelId="{4F3F2CF5-B5D0-4454-922F-0A1D8F27229A}" type="parTrans" cxnId="{C4DA7A82-59DD-458B-9F10-233789A60E10}">
      <dgm:prSet/>
      <dgm:spPr/>
      <dgm:t>
        <a:bodyPr/>
        <a:lstStyle/>
        <a:p>
          <a:endParaRPr lang="en-US"/>
        </a:p>
      </dgm:t>
    </dgm:pt>
    <dgm:pt modelId="{27B70905-D402-4A45-AD22-357A66D97694}" type="sibTrans" cxnId="{C4DA7A82-59DD-458B-9F10-233789A60E10}">
      <dgm:prSet/>
      <dgm:spPr/>
      <dgm:t>
        <a:bodyPr/>
        <a:lstStyle/>
        <a:p>
          <a:endParaRPr lang="en-US"/>
        </a:p>
      </dgm:t>
    </dgm:pt>
    <dgm:pt modelId="{282C3979-A62E-40C4-9EF3-16FD81D34A0D}">
      <dgm:prSet phldrT="[Text]"/>
      <dgm:spPr/>
      <dgm:t>
        <a:bodyPr/>
        <a:lstStyle/>
        <a:p>
          <a:r>
            <a:rPr lang="en-US" dirty="0"/>
            <a:t>Auditing</a:t>
          </a:r>
        </a:p>
      </dgm:t>
    </dgm:pt>
    <dgm:pt modelId="{276DF1C7-048A-41E2-9B18-0ABE32350E6C}" type="parTrans" cxnId="{17EE6388-1127-466B-88DB-8DBE6C407409}">
      <dgm:prSet/>
      <dgm:spPr/>
      <dgm:t>
        <a:bodyPr/>
        <a:lstStyle/>
        <a:p>
          <a:endParaRPr lang="en-US"/>
        </a:p>
      </dgm:t>
    </dgm:pt>
    <dgm:pt modelId="{0CA38E33-1623-473D-8C6C-104FDACC6DA4}" type="sibTrans" cxnId="{17EE6388-1127-466B-88DB-8DBE6C407409}">
      <dgm:prSet/>
      <dgm:spPr/>
      <dgm:t>
        <a:bodyPr/>
        <a:lstStyle/>
        <a:p>
          <a:endParaRPr lang="en-US"/>
        </a:p>
      </dgm:t>
    </dgm:pt>
    <dgm:pt modelId="{59027CC4-2183-4BA6-B2C9-C99C29A647D6}" type="pres">
      <dgm:prSet presAssocID="{67A37689-2B10-494A-B73D-2B95E96A19E1}" presName="Name0" presStyleCnt="0">
        <dgm:presLayoutVars>
          <dgm:chMax val="7"/>
          <dgm:chPref val="7"/>
          <dgm:dir/>
        </dgm:presLayoutVars>
      </dgm:prSet>
      <dgm:spPr/>
    </dgm:pt>
    <dgm:pt modelId="{11AC9BAB-7634-4DC0-A7CC-FC62003CDD24}" type="pres">
      <dgm:prSet presAssocID="{67A37689-2B10-494A-B73D-2B95E96A19E1}" presName="Name1" presStyleCnt="0"/>
      <dgm:spPr/>
    </dgm:pt>
    <dgm:pt modelId="{F663BFF2-2E7C-4405-95BD-ACE0FDD35B80}" type="pres">
      <dgm:prSet presAssocID="{67A37689-2B10-494A-B73D-2B95E96A19E1}" presName="cycle" presStyleCnt="0"/>
      <dgm:spPr/>
    </dgm:pt>
    <dgm:pt modelId="{CDFF3FFD-4B07-43E8-B2BA-8CF387EB6785}" type="pres">
      <dgm:prSet presAssocID="{67A37689-2B10-494A-B73D-2B95E96A19E1}" presName="srcNode" presStyleLbl="node1" presStyleIdx="0" presStyleCnt="3"/>
      <dgm:spPr/>
    </dgm:pt>
    <dgm:pt modelId="{D6E49F8F-F0B3-4060-A253-0DF6222204ED}" type="pres">
      <dgm:prSet presAssocID="{67A37689-2B10-494A-B73D-2B95E96A19E1}" presName="conn" presStyleLbl="parChTrans1D2" presStyleIdx="0" presStyleCnt="1"/>
      <dgm:spPr/>
    </dgm:pt>
    <dgm:pt modelId="{3F696A40-0F29-4A3A-A1C2-36B3A5EC74B4}" type="pres">
      <dgm:prSet presAssocID="{67A37689-2B10-494A-B73D-2B95E96A19E1}" presName="extraNode" presStyleLbl="node1" presStyleIdx="0" presStyleCnt="3"/>
      <dgm:spPr/>
    </dgm:pt>
    <dgm:pt modelId="{4D2F71C3-184A-4958-A946-449DD345113D}" type="pres">
      <dgm:prSet presAssocID="{67A37689-2B10-494A-B73D-2B95E96A19E1}" presName="dstNode" presStyleLbl="node1" presStyleIdx="0" presStyleCnt="3"/>
      <dgm:spPr/>
    </dgm:pt>
    <dgm:pt modelId="{8E7211A5-EA3E-48BA-B0B2-4A85D7B28489}" type="pres">
      <dgm:prSet presAssocID="{99178066-61CC-44E4-B12A-316FE9AAC15E}" presName="text_1" presStyleLbl="node1" presStyleIdx="0" presStyleCnt="3">
        <dgm:presLayoutVars>
          <dgm:bulletEnabled val="1"/>
        </dgm:presLayoutVars>
      </dgm:prSet>
      <dgm:spPr/>
    </dgm:pt>
    <dgm:pt modelId="{F95F9915-94F1-47A5-9B9D-01833873F18D}" type="pres">
      <dgm:prSet presAssocID="{99178066-61CC-44E4-B12A-316FE9AAC15E}" presName="accent_1" presStyleCnt="0"/>
      <dgm:spPr/>
    </dgm:pt>
    <dgm:pt modelId="{6A33222A-4AFF-4728-8E6D-9953FF0C4483}" type="pres">
      <dgm:prSet presAssocID="{99178066-61CC-44E4-B12A-316FE9AAC15E}" presName="accentRepeatNode" presStyleLbl="solidFgAcc1" presStyleIdx="0" presStyleCnt="3"/>
      <dgm:spPr/>
    </dgm:pt>
    <dgm:pt modelId="{FFA19FAE-7337-4AD5-85D6-059249563B7E}" type="pres">
      <dgm:prSet presAssocID="{FB67944A-F46C-4373-BB9D-DAECF8E32C89}" presName="text_2" presStyleLbl="node1" presStyleIdx="1" presStyleCnt="3">
        <dgm:presLayoutVars>
          <dgm:bulletEnabled val="1"/>
        </dgm:presLayoutVars>
      </dgm:prSet>
      <dgm:spPr/>
    </dgm:pt>
    <dgm:pt modelId="{3F57B712-D4A1-4BC5-BDD5-27AA71A26E7C}" type="pres">
      <dgm:prSet presAssocID="{FB67944A-F46C-4373-BB9D-DAECF8E32C89}" presName="accent_2" presStyleCnt="0"/>
      <dgm:spPr/>
    </dgm:pt>
    <dgm:pt modelId="{3FDA4B68-B051-4B4A-B3E7-BD270E620C86}" type="pres">
      <dgm:prSet presAssocID="{FB67944A-F46C-4373-BB9D-DAECF8E32C89}" presName="accentRepeatNode" presStyleLbl="solidFgAcc1" presStyleIdx="1" presStyleCnt="3"/>
      <dgm:spPr/>
    </dgm:pt>
    <dgm:pt modelId="{3B19FD86-D2DB-4CAE-A80E-6556F5E19662}" type="pres">
      <dgm:prSet presAssocID="{282C3979-A62E-40C4-9EF3-16FD81D34A0D}" presName="text_3" presStyleLbl="node1" presStyleIdx="2" presStyleCnt="3">
        <dgm:presLayoutVars>
          <dgm:bulletEnabled val="1"/>
        </dgm:presLayoutVars>
      </dgm:prSet>
      <dgm:spPr/>
    </dgm:pt>
    <dgm:pt modelId="{30C36C9C-0F08-4389-A4F7-FD64EBAD9266}" type="pres">
      <dgm:prSet presAssocID="{282C3979-A62E-40C4-9EF3-16FD81D34A0D}" presName="accent_3" presStyleCnt="0"/>
      <dgm:spPr/>
    </dgm:pt>
    <dgm:pt modelId="{981F4EFE-3342-4F1A-B417-619888391D9D}" type="pres">
      <dgm:prSet presAssocID="{282C3979-A62E-40C4-9EF3-16FD81D34A0D}" presName="accentRepeatNode" presStyleLbl="solidFgAcc1" presStyleIdx="2" presStyleCnt="3"/>
      <dgm:spPr/>
    </dgm:pt>
  </dgm:ptLst>
  <dgm:cxnLst>
    <dgm:cxn modelId="{EA4D7421-5118-4DFF-B25D-54CF39195643}" type="presOf" srcId="{99178066-61CC-44E4-B12A-316FE9AAC15E}" destId="{8E7211A5-EA3E-48BA-B0B2-4A85D7B28489}" srcOrd="0" destOrd="0" presId="urn:microsoft.com/office/officeart/2008/layout/VerticalCurvedList"/>
    <dgm:cxn modelId="{86F83437-EDD7-4413-89C8-138243CCDEB5}" type="presOf" srcId="{282C3979-A62E-40C4-9EF3-16FD81D34A0D}" destId="{3B19FD86-D2DB-4CAE-A80E-6556F5E19662}" srcOrd="0" destOrd="0" presId="urn:microsoft.com/office/officeart/2008/layout/VerticalCurvedList"/>
    <dgm:cxn modelId="{0A729C65-9CD9-45CD-A58F-D70227664531}" type="presOf" srcId="{AFCCDC80-D272-4035-B483-D0FB7C25CAF4}" destId="{D6E49F8F-F0B3-4060-A253-0DF6222204ED}" srcOrd="0" destOrd="0" presId="urn:microsoft.com/office/officeart/2008/layout/VerticalCurvedList"/>
    <dgm:cxn modelId="{C4DA7A82-59DD-458B-9F10-233789A60E10}" srcId="{67A37689-2B10-494A-B73D-2B95E96A19E1}" destId="{FB67944A-F46C-4373-BB9D-DAECF8E32C89}" srcOrd="1" destOrd="0" parTransId="{4F3F2CF5-B5D0-4454-922F-0A1D8F27229A}" sibTransId="{27B70905-D402-4A45-AD22-357A66D97694}"/>
    <dgm:cxn modelId="{17EE6388-1127-466B-88DB-8DBE6C407409}" srcId="{67A37689-2B10-494A-B73D-2B95E96A19E1}" destId="{282C3979-A62E-40C4-9EF3-16FD81D34A0D}" srcOrd="2" destOrd="0" parTransId="{276DF1C7-048A-41E2-9B18-0ABE32350E6C}" sibTransId="{0CA38E33-1623-473D-8C6C-104FDACC6DA4}"/>
    <dgm:cxn modelId="{1DAA4C95-3129-4890-97C6-34DF616F84CC}" srcId="{67A37689-2B10-494A-B73D-2B95E96A19E1}" destId="{99178066-61CC-44E4-B12A-316FE9AAC15E}" srcOrd="0" destOrd="0" parTransId="{9C673C0E-2B65-469F-8F2B-E050ED905025}" sibTransId="{AFCCDC80-D272-4035-B483-D0FB7C25CAF4}"/>
    <dgm:cxn modelId="{F27280A2-4D07-4B09-AC3F-A16D33FB70E1}" type="presOf" srcId="{FB67944A-F46C-4373-BB9D-DAECF8E32C89}" destId="{FFA19FAE-7337-4AD5-85D6-059249563B7E}" srcOrd="0" destOrd="0" presId="urn:microsoft.com/office/officeart/2008/layout/VerticalCurvedList"/>
    <dgm:cxn modelId="{DA44EEB3-460B-4F04-AA24-0DD642A2B3CE}" type="presOf" srcId="{67A37689-2B10-494A-B73D-2B95E96A19E1}" destId="{59027CC4-2183-4BA6-B2C9-C99C29A647D6}" srcOrd="0" destOrd="0" presId="urn:microsoft.com/office/officeart/2008/layout/VerticalCurvedList"/>
    <dgm:cxn modelId="{6FCFAD91-ED76-4B4E-A669-693AB43B9D56}" type="presParOf" srcId="{59027CC4-2183-4BA6-B2C9-C99C29A647D6}" destId="{11AC9BAB-7634-4DC0-A7CC-FC62003CDD24}" srcOrd="0" destOrd="0" presId="urn:microsoft.com/office/officeart/2008/layout/VerticalCurvedList"/>
    <dgm:cxn modelId="{0C70A799-4FD4-453F-A725-F0C179BE58FC}" type="presParOf" srcId="{11AC9BAB-7634-4DC0-A7CC-FC62003CDD24}" destId="{F663BFF2-2E7C-4405-95BD-ACE0FDD35B80}" srcOrd="0" destOrd="0" presId="urn:microsoft.com/office/officeart/2008/layout/VerticalCurvedList"/>
    <dgm:cxn modelId="{26AE4F9F-A03A-41E6-8C13-50E9574D5B75}" type="presParOf" srcId="{F663BFF2-2E7C-4405-95BD-ACE0FDD35B80}" destId="{CDFF3FFD-4B07-43E8-B2BA-8CF387EB6785}" srcOrd="0" destOrd="0" presId="urn:microsoft.com/office/officeart/2008/layout/VerticalCurvedList"/>
    <dgm:cxn modelId="{71C59003-EA61-4322-9E9F-A9828B76DB55}" type="presParOf" srcId="{F663BFF2-2E7C-4405-95BD-ACE0FDD35B80}" destId="{D6E49F8F-F0B3-4060-A253-0DF6222204ED}" srcOrd="1" destOrd="0" presId="urn:microsoft.com/office/officeart/2008/layout/VerticalCurvedList"/>
    <dgm:cxn modelId="{83308FD3-0EC6-4996-BEA6-988347D30D49}" type="presParOf" srcId="{F663BFF2-2E7C-4405-95BD-ACE0FDD35B80}" destId="{3F696A40-0F29-4A3A-A1C2-36B3A5EC74B4}" srcOrd="2" destOrd="0" presId="urn:microsoft.com/office/officeart/2008/layout/VerticalCurvedList"/>
    <dgm:cxn modelId="{0A3AA1E7-C269-42FA-8568-FA9D7E849BFC}" type="presParOf" srcId="{F663BFF2-2E7C-4405-95BD-ACE0FDD35B80}" destId="{4D2F71C3-184A-4958-A946-449DD345113D}" srcOrd="3" destOrd="0" presId="urn:microsoft.com/office/officeart/2008/layout/VerticalCurvedList"/>
    <dgm:cxn modelId="{5A5B3670-64F5-4D7C-BE6E-32C345105A35}" type="presParOf" srcId="{11AC9BAB-7634-4DC0-A7CC-FC62003CDD24}" destId="{8E7211A5-EA3E-48BA-B0B2-4A85D7B28489}" srcOrd="1" destOrd="0" presId="urn:microsoft.com/office/officeart/2008/layout/VerticalCurvedList"/>
    <dgm:cxn modelId="{BD8FA0C0-793E-460C-A232-F67039A45834}" type="presParOf" srcId="{11AC9BAB-7634-4DC0-A7CC-FC62003CDD24}" destId="{F95F9915-94F1-47A5-9B9D-01833873F18D}" srcOrd="2" destOrd="0" presId="urn:microsoft.com/office/officeart/2008/layout/VerticalCurvedList"/>
    <dgm:cxn modelId="{C5C1C27C-DEE5-49F0-8E14-AECD9D8AFB58}" type="presParOf" srcId="{F95F9915-94F1-47A5-9B9D-01833873F18D}" destId="{6A33222A-4AFF-4728-8E6D-9953FF0C4483}" srcOrd="0" destOrd="0" presId="urn:microsoft.com/office/officeart/2008/layout/VerticalCurvedList"/>
    <dgm:cxn modelId="{638C111F-5515-4179-8703-061D627818C3}" type="presParOf" srcId="{11AC9BAB-7634-4DC0-A7CC-FC62003CDD24}" destId="{FFA19FAE-7337-4AD5-85D6-059249563B7E}" srcOrd="3" destOrd="0" presId="urn:microsoft.com/office/officeart/2008/layout/VerticalCurvedList"/>
    <dgm:cxn modelId="{03436499-F0B7-433E-8605-A825A2FB4C8E}" type="presParOf" srcId="{11AC9BAB-7634-4DC0-A7CC-FC62003CDD24}" destId="{3F57B712-D4A1-4BC5-BDD5-27AA71A26E7C}" srcOrd="4" destOrd="0" presId="urn:microsoft.com/office/officeart/2008/layout/VerticalCurvedList"/>
    <dgm:cxn modelId="{3CB69E69-CDB5-4EC5-9CC7-86582488E156}" type="presParOf" srcId="{3F57B712-D4A1-4BC5-BDD5-27AA71A26E7C}" destId="{3FDA4B68-B051-4B4A-B3E7-BD270E620C86}" srcOrd="0" destOrd="0" presId="urn:microsoft.com/office/officeart/2008/layout/VerticalCurvedList"/>
    <dgm:cxn modelId="{E839924A-D05A-48E8-A87C-C4E2E388E0F4}" type="presParOf" srcId="{11AC9BAB-7634-4DC0-A7CC-FC62003CDD24}" destId="{3B19FD86-D2DB-4CAE-A80E-6556F5E19662}" srcOrd="5" destOrd="0" presId="urn:microsoft.com/office/officeart/2008/layout/VerticalCurvedList"/>
    <dgm:cxn modelId="{9C4E4D68-B4AE-41EB-83D4-BFC782E296CB}" type="presParOf" srcId="{11AC9BAB-7634-4DC0-A7CC-FC62003CDD24}" destId="{30C36C9C-0F08-4389-A4F7-FD64EBAD9266}" srcOrd="6" destOrd="0" presId="urn:microsoft.com/office/officeart/2008/layout/VerticalCurvedList"/>
    <dgm:cxn modelId="{F117EFD6-8161-4FAA-8234-13FDAA552CB1}" type="presParOf" srcId="{30C36C9C-0F08-4389-A4F7-FD64EBAD9266}" destId="{981F4EFE-3342-4F1A-B417-619888391D9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A37689-2B10-494A-B73D-2B95E96A19E1}" type="doc">
      <dgm:prSet loTypeId="urn:microsoft.com/office/officeart/2008/layout/VerticalCurvedList" loCatId="list" qsTypeId="urn:microsoft.com/office/officeart/2005/8/quickstyle/simple5" qsCatId="simple" csTypeId="urn:microsoft.com/office/officeart/2005/8/colors/colorful3" csCatId="colorful" phldr="1"/>
      <dgm:spPr/>
      <dgm:t>
        <a:bodyPr/>
        <a:lstStyle/>
        <a:p>
          <a:endParaRPr lang="en-US"/>
        </a:p>
      </dgm:t>
    </dgm:pt>
    <dgm:pt modelId="{99178066-61CC-44E4-B12A-316FE9AAC15E}">
      <dgm:prSet phldrT="[Text]"/>
      <dgm:spPr/>
      <dgm:t>
        <a:bodyPr/>
        <a:lstStyle/>
        <a:p>
          <a:r>
            <a:rPr lang="en-US" dirty="0"/>
            <a:t>Barclays Migration Complete</a:t>
          </a:r>
        </a:p>
      </dgm:t>
    </dgm:pt>
    <dgm:pt modelId="{9C673C0E-2B65-469F-8F2B-E050ED905025}" type="parTrans" cxnId="{1DAA4C95-3129-4890-97C6-34DF616F84CC}">
      <dgm:prSet/>
      <dgm:spPr/>
      <dgm:t>
        <a:bodyPr/>
        <a:lstStyle/>
        <a:p>
          <a:endParaRPr lang="en-US"/>
        </a:p>
      </dgm:t>
    </dgm:pt>
    <dgm:pt modelId="{AFCCDC80-D272-4035-B483-D0FB7C25CAF4}" type="sibTrans" cxnId="{1DAA4C95-3129-4890-97C6-34DF616F84CC}">
      <dgm:prSet/>
      <dgm:spPr/>
      <dgm:t>
        <a:bodyPr/>
        <a:lstStyle/>
        <a:p>
          <a:endParaRPr lang="en-US"/>
        </a:p>
      </dgm:t>
    </dgm:pt>
    <dgm:pt modelId="{FB67944A-F46C-4373-BB9D-DAECF8E32C89}">
      <dgm:prSet phldrT="[Text]"/>
      <dgm:spPr/>
      <dgm:t>
        <a:bodyPr/>
        <a:lstStyle/>
        <a:p>
          <a:r>
            <a:rPr lang="en-US" dirty="0"/>
            <a:t>Charitable Status Question</a:t>
          </a:r>
        </a:p>
      </dgm:t>
    </dgm:pt>
    <dgm:pt modelId="{4F3F2CF5-B5D0-4454-922F-0A1D8F27229A}" type="parTrans" cxnId="{C4DA7A82-59DD-458B-9F10-233789A60E10}">
      <dgm:prSet/>
      <dgm:spPr/>
      <dgm:t>
        <a:bodyPr/>
        <a:lstStyle/>
        <a:p>
          <a:endParaRPr lang="en-US"/>
        </a:p>
      </dgm:t>
    </dgm:pt>
    <dgm:pt modelId="{27B70905-D402-4A45-AD22-357A66D97694}" type="sibTrans" cxnId="{C4DA7A82-59DD-458B-9F10-233789A60E10}">
      <dgm:prSet/>
      <dgm:spPr/>
      <dgm:t>
        <a:bodyPr/>
        <a:lstStyle/>
        <a:p>
          <a:endParaRPr lang="en-US"/>
        </a:p>
      </dgm:t>
    </dgm:pt>
    <dgm:pt modelId="{59027CC4-2183-4BA6-B2C9-C99C29A647D6}" type="pres">
      <dgm:prSet presAssocID="{67A37689-2B10-494A-B73D-2B95E96A19E1}" presName="Name0" presStyleCnt="0">
        <dgm:presLayoutVars>
          <dgm:chMax val="7"/>
          <dgm:chPref val="7"/>
          <dgm:dir/>
        </dgm:presLayoutVars>
      </dgm:prSet>
      <dgm:spPr/>
    </dgm:pt>
    <dgm:pt modelId="{11AC9BAB-7634-4DC0-A7CC-FC62003CDD24}" type="pres">
      <dgm:prSet presAssocID="{67A37689-2B10-494A-B73D-2B95E96A19E1}" presName="Name1" presStyleCnt="0"/>
      <dgm:spPr/>
    </dgm:pt>
    <dgm:pt modelId="{F663BFF2-2E7C-4405-95BD-ACE0FDD35B80}" type="pres">
      <dgm:prSet presAssocID="{67A37689-2B10-494A-B73D-2B95E96A19E1}" presName="cycle" presStyleCnt="0"/>
      <dgm:spPr/>
    </dgm:pt>
    <dgm:pt modelId="{CDFF3FFD-4B07-43E8-B2BA-8CF387EB6785}" type="pres">
      <dgm:prSet presAssocID="{67A37689-2B10-494A-B73D-2B95E96A19E1}" presName="srcNode" presStyleLbl="node1" presStyleIdx="0" presStyleCnt="2"/>
      <dgm:spPr/>
    </dgm:pt>
    <dgm:pt modelId="{D6E49F8F-F0B3-4060-A253-0DF6222204ED}" type="pres">
      <dgm:prSet presAssocID="{67A37689-2B10-494A-B73D-2B95E96A19E1}" presName="conn" presStyleLbl="parChTrans1D2" presStyleIdx="0" presStyleCnt="1"/>
      <dgm:spPr/>
    </dgm:pt>
    <dgm:pt modelId="{3F696A40-0F29-4A3A-A1C2-36B3A5EC74B4}" type="pres">
      <dgm:prSet presAssocID="{67A37689-2B10-494A-B73D-2B95E96A19E1}" presName="extraNode" presStyleLbl="node1" presStyleIdx="0" presStyleCnt="2"/>
      <dgm:spPr/>
    </dgm:pt>
    <dgm:pt modelId="{4D2F71C3-184A-4958-A946-449DD345113D}" type="pres">
      <dgm:prSet presAssocID="{67A37689-2B10-494A-B73D-2B95E96A19E1}" presName="dstNode" presStyleLbl="node1" presStyleIdx="0" presStyleCnt="2"/>
      <dgm:spPr/>
    </dgm:pt>
    <dgm:pt modelId="{8E7211A5-EA3E-48BA-B0B2-4A85D7B28489}" type="pres">
      <dgm:prSet presAssocID="{99178066-61CC-44E4-B12A-316FE9AAC15E}" presName="text_1" presStyleLbl="node1" presStyleIdx="0" presStyleCnt="2">
        <dgm:presLayoutVars>
          <dgm:bulletEnabled val="1"/>
        </dgm:presLayoutVars>
      </dgm:prSet>
      <dgm:spPr/>
    </dgm:pt>
    <dgm:pt modelId="{F95F9915-94F1-47A5-9B9D-01833873F18D}" type="pres">
      <dgm:prSet presAssocID="{99178066-61CC-44E4-B12A-316FE9AAC15E}" presName="accent_1" presStyleCnt="0"/>
      <dgm:spPr/>
    </dgm:pt>
    <dgm:pt modelId="{6A33222A-4AFF-4728-8E6D-9953FF0C4483}" type="pres">
      <dgm:prSet presAssocID="{99178066-61CC-44E4-B12A-316FE9AAC15E}" presName="accentRepeatNode" presStyleLbl="solidFgAcc1" presStyleIdx="0" presStyleCnt="2"/>
      <dgm:spPr/>
    </dgm:pt>
    <dgm:pt modelId="{FFA19FAE-7337-4AD5-85D6-059249563B7E}" type="pres">
      <dgm:prSet presAssocID="{FB67944A-F46C-4373-BB9D-DAECF8E32C89}" presName="text_2" presStyleLbl="node1" presStyleIdx="1" presStyleCnt="2">
        <dgm:presLayoutVars>
          <dgm:bulletEnabled val="1"/>
        </dgm:presLayoutVars>
      </dgm:prSet>
      <dgm:spPr/>
    </dgm:pt>
    <dgm:pt modelId="{3F57B712-D4A1-4BC5-BDD5-27AA71A26E7C}" type="pres">
      <dgm:prSet presAssocID="{FB67944A-F46C-4373-BB9D-DAECF8E32C89}" presName="accent_2" presStyleCnt="0"/>
      <dgm:spPr/>
    </dgm:pt>
    <dgm:pt modelId="{3FDA4B68-B051-4B4A-B3E7-BD270E620C86}" type="pres">
      <dgm:prSet presAssocID="{FB67944A-F46C-4373-BB9D-DAECF8E32C89}" presName="accentRepeatNode" presStyleLbl="solidFgAcc1" presStyleIdx="1" presStyleCnt="2"/>
      <dgm:spPr/>
    </dgm:pt>
  </dgm:ptLst>
  <dgm:cxnLst>
    <dgm:cxn modelId="{EA4D7421-5118-4DFF-B25D-54CF39195643}" type="presOf" srcId="{99178066-61CC-44E4-B12A-316FE9AAC15E}" destId="{8E7211A5-EA3E-48BA-B0B2-4A85D7B28489}" srcOrd="0" destOrd="0" presId="urn:microsoft.com/office/officeart/2008/layout/VerticalCurvedList"/>
    <dgm:cxn modelId="{0A729C65-9CD9-45CD-A58F-D70227664531}" type="presOf" srcId="{AFCCDC80-D272-4035-B483-D0FB7C25CAF4}" destId="{D6E49F8F-F0B3-4060-A253-0DF6222204ED}" srcOrd="0" destOrd="0" presId="urn:microsoft.com/office/officeart/2008/layout/VerticalCurvedList"/>
    <dgm:cxn modelId="{C4DA7A82-59DD-458B-9F10-233789A60E10}" srcId="{67A37689-2B10-494A-B73D-2B95E96A19E1}" destId="{FB67944A-F46C-4373-BB9D-DAECF8E32C89}" srcOrd="1" destOrd="0" parTransId="{4F3F2CF5-B5D0-4454-922F-0A1D8F27229A}" sibTransId="{27B70905-D402-4A45-AD22-357A66D97694}"/>
    <dgm:cxn modelId="{1DAA4C95-3129-4890-97C6-34DF616F84CC}" srcId="{67A37689-2B10-494A-B73D-2B95E96A19E1}" destId="{99178066-61CC-44E4-B12A-316FE9AAC15E}" srcOrd="0" destOrd="0" parTransId="{9C673C0E-2B65-469F-8F2B-E050ED905025}" sibTransId="{AFCCDC80-D272-4035-B483-D0FB7C25CAF4}"/>
    <dgm:cxn modelId="{F27280A2-4D07-4B09-AC3F-A16D33FB70E1}" type="presOf" srcId="{FB67944A-F46C-4373-BB9D-DAECF8E32C89}" destId="{FFA19FAE-7337-4AD5-85D6-059249563B7E}" srcOrd="0" destOrd="0" presId="urn:microsoft.com/office/officeart/2008/layout/VerticalCurvedList"/>
    <dgm:cxn modelId="{DA44EEB3-460B-4F04-AA24-0DD642A2B3CE}" type="presOf" srcId="{67A37689-2B10-494A-B73D-2B95E96A19E1}" destId="{59027CC4-2183-4BA6-B2C9-C99C29A647D6}" srcOrd="0" destOrd="0" presId="urn:microsoft.com/office/officeart/2008/layout/VerticalCurvedList"/>
    <dgm:cxn modelId="{6FCFAD91-ED76-4B4E-A669-693AB43B9D56}" type="presParOf" srcId="{59027CC4-2183-4BA6-B2C9-C99C29A647D6}" destId="{11AC9BAB-7634-4DC0-A7CC-FC62003CDD24}" srcOrd="0" destOrd="0" presId="urn:microsoft.com/office/officeart/2008/layout/VerticalCurvedList"/>
    <dgm:cxn modelId="{0C70A799-4FD4-453F-A725-F0C179BE58FC}" type="presParOf" srcId="{11AC9BAB-7634-4DC0-A7CC-FC62003CDD24}" destId="{F663BFF2-2E7C-4405-95BD-ACE0FDD35B80}" srcOrd="0" destOrd="0" presId="urn:microsoft.com/office/officeart/2008/layout/VerticalCurvedList"/>
    <dgm:cxn modelId="{26AE4F9F-A03A-41E6-8C13-50E9574D5B75}" type="presParOf" srcId="{F663BFF2-2E7C-4405-95BD-ACE0FDD35B80}" destId="{CDFF3FFD-4B07-43E8-B2BA-8CF387EB6785}" srcOrd="0" destOrd="0" presId="urn:microsoft.com/office/officeart/2008/layout/VerticalCurvedList"/>
    <dgm:cxn modelId="{71C59003-EA61-4322-9E9F-A9828B76DB55}" type="presParOf" srcId="{F663BFF2-2E7C-4405-95BD-ACE0FDD35B80}" destId="{D6E49F8F-F0B3-4060-A253-0DF6222204ED}" srcOrd="1" destOrd="0" presId="urn:microsoft.com/office/officeart/2008/layout/VerticalCurvedList"/>
    <dgm:cxn modelId="{83308FD3-0EC6-4996-BEA6-988347D30D49}" type="presParOf" srcId="{F663BFF2-2E7C-4405-95BD-ACE0FDD35B80}" destId="{3F696A40-0F29-4A3A-A1C2-36B3A5EC74B4}" srcOrd="2" destOrd="0" presId="urn:microsoft.com/office/officeart/2008/layout/VerticalCurvedList"/>
    <dgm:cxn modelId="{0A3AA1E7-C269-42FA-8568-FA9D7E849BFC}" type="presParOf" srcId="{F663BFF2-2E7C-4405-95BD-ACE0FDD35B80}" destId="{4D2F71C3-184A-4958-A946-449DD345113D}" srcOrd="3" destOrd="0" presId="urn:microsoft.com/office/officeart/2008/layout/VerticalCurvedList"/>
    <dgm:cxn modelId="{5A5B3670-64F5-4D7C-BE6E-32C345105A35}" type="presParOf" srcId="{11AC9BAB-7634-4DC0-A7CC-FC62003CDD24}" destId="{8E7211A5-EA3E-48BA-B0B2-4A85D7B28489}" srcOrd="1" destOrd="0" presId="urn:microsoft.com/office/officeart/2008/layout/VerticalCurvedList"/>
    <dgm:cxn modelId="{BD8FA0C0-793E-460C-A232-F67039A45834}" type="presParOf" srcId="{11AC9BAB-7634-4DC0-A7CC-FC62003CDD24}" destId="{F95F9915-94F1-47A5-9B9D-01833873F18D}" srcOrd="2" destOrd="0" presId="urn:microsoft.com/office/officeart/2008/layout/VerticalCurvedList"/>
    <dgm:cxn modelId="{C5C1C27C-DEE5-49F0-8E14-AECD9D8AFB58}" type="presParOf" srcId="{F95F9915-94F1-47A5-9B9D-01833873F18D}" destId="{6A33222A-4AFF-4728-8E6D-9953FF0C4483}" srcOrd="0" destOrd="0" presId="urn:microsoft.com/office/officeart/2008/layout/VerticalCurvedList"/>
    <dgm:cxn modelId="{638C111F-5515-4179-8703-061D627818C3}" type="presParOf" srcId="{11AC9BAB-7634-4DC0-A7CC-FC62003CDD24}" destId="{FFA19FAE-7337-4AD5-85D6-059249563B7E}" srcOrd="3" destOrd="0" presId="urn:microsoft.com/office/officeart/2008/layout/VerticalCurvedList"/>
    <dgm:cxn modelId="{03436499-F0B7-433E-8605-A825A2FB4C8E}" type="presParOf" srcId="{11AC9BAB-7634-4DC0-A7CC-FC62003CDD24}" destId="{3F57B712-D4A1-4BC5-BDD5-27AA71A26E7C}" srcOrd="4" destOrd="0" presId="urn:microsoft.com/office/officeart/2008/layout/VerticalCurvedList"/>
    <dgm:cxn modelId="{3CB69E69-CDB5-4EC5-9CC7-86582488E156}" type="presParOf" srcId="{3F57B712-D4A1-4BC5-BDD5-27AA71A26E7C}" destId="{3FDA4B68-B051-4B4A-B3E7-BD270E620C8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A37689-2B10-494A-B73D-2B95E96A19E1}" type="doc">
      <dgm:prSet loTypeId="urn:microsoft.com/office/officeart/2008/layout/VerticalCurvedList" loCatId="list" qsTypeId="urn:microsoft.com/office/officeart/2005/8/quickstyle/simple5" qsCatId="simple" csTypeId="urn:microsoft.com/office/officeart/2005/8/colors/colorful3" csCatId="colorful" phldr="1"/>
      <dgm:spPr/>
      <dgm:t>
        <a:bodyPr/>
        <a:lstStyle/>
        <a:p>
          <a:endParaRPr lang="en-US"/>
        </a:p>
      </dgm:t>
    </dgm:pt>
    <dgm:pt modelId="{99178066-61CC-44E4-B12A-316FE9AAC15E}">
      <dgm:prSet phldrT="[Text]"/>
      <dgm:spPr/>
      <dgm:t>
        <a:bodyPr/>
        <a:lstStyle/>
        <a:p>
          <a:r>
            <a:rPr lang="en-US" dirty="0"/>
            <a:t>Increase Attendance at Events</a:t>
          </a:r>
        </a:p>
      </dgm:t>
    </dgm:pt>
    <dgm:pt modelId="{9C673C0E-2B65-469F-8F2B-E050ED905025}" type="parTrans" cxnId="{1DAA4C95-3129-4890-97C6-34DF616F84CC}">
      <dgm:prSet/>
      <dgm:spPr/>
      <dgm:t>
        <a:bodyPr/>
        <a:lstStyle/>
        <a:p>
          <a:endParaRPr lang="en-US"/>
        </a:p>
      </dgm:t>
    </dgm:pt>
    <dgm:pt modelId="{AFCCDC80-D272-4035-B483-D0FB7C25CAF4}" type="sibTrans" cxnId="{1DAA4C95-3129-4890-97C6-34DF616F84CC}">
      <dgm:prSet/>
      <dgm:spPr/>
      <dgm:t>
        <a:bodyPr/>
        <a:lstStyle/>
        <a:p>
          <a:endParaRPr lang="en-US"/>
        </a:p>
      </dgm:t>
    </dgm:pt>
    <dgm:pt modelId="{E8792163-6D13-4C28-8A7D-BE9E0A527A75}">
      <dgm:prSet phldrT="[Text]"/>
      <dgm:spPr/>
      <dgm:t>
        <a:bodyPr/>
        <a:lstStyle/>
        <a:p>
          <a:r>
            <a:rPr lang="en-US" dirty="0"/>
            <a:t>Target Small Net Profit</a:t>
          </a:r>
        </a:p>
      </dgm:t>
    </dgm:pt>
    <dgm:pt modelId="{6F22F70D-3B56-447E-B8E2-77BF1F75DA3A}" type="parTrans" cxnId="{39970042-AB79-4D02-A660-41B7A6492A2A}">
      <dgm:prSet/>
      <dgm:spPr/>
      <dgm:t>
        <a:bodyPr/>
        <a:lstStyle/>
        <a:p>
          <a:endParaRPr lang="en-US"/>
        </a:p>
      </dgm:t>
    </dgm:pt>
    <dgm:pt modelId="{01E29538-A511-4F6F-A018-944981608112}" type="sibTrans" cxnId="{39970042-AB79-4D02-A660-41B7A6492A2A}">
      <dgm:prSet/>
      <dgm:spPr/>
      <dgm:t>
        <a:bodyPr/>
        <a:lstStyle/>
        <a:p>
          <a:endParaRPr lang="en-US"/>
        </a:p>
      </dgm:t>
    </dgm:pt>
    <dgm:pt modelId="{D4D041EE-98A6-47AB-B1C5-E6E14AC558A5}">
      <dgm:prSet phldrT="[Text]"/>
      <dgm:spPr/>
      <dgm:t>
        <a:bodyPr/>
        <a:lstStyle/>
        <a:p>
          <a:r>
            <a:rPr lang="en-US" dirty="0"/>
            <a:t>Complete First Accounts Audit</a:t>
          </a:r>
        </a:p>
      </dgm:t>
    </dgm:pt>
    <dgm:pt modelId="{68BCE78E-7DB3-4DC3-822E-DA79BE263DEB}" type="parTrans" cxnId="{C67DF3E1-ABE5-428F-A834-6B1123BBE559}">
      <dgm:prSet/>
      <dgm:spPr/>
      <dgm:t>
        <a:bodyPr/>
        <a:lstStyle/>
        <a:p>
          <a:endParaRPr lang="en-US"/>
        </a:p>
      </dgm:t>
    </dgm:pt>
    <dgm:pt modelId="{FD52BDE4-BE63-4EAB-B8EC-DACBCA30CC4E}" type="sibTrans" cxnId="{C67DF3E1-ABE5-428F-A834-6B1123BBE559}">
      <dgm:prSet/>
      <dgm:spPr/>
      <dgm:t>
        <a:bodyPr/>
        <a:lstStyle/>
        <a:p>
          <a:endParaRPr lang="en-US"/>
        </a:p>
      </dgm:t>
    </dgm:pt>
    <dgm:pt modelId="{59027CC4-2183-4BA6-B2C9-C99C29A647D6}" type="pres">
      <dgm:prSet presAssocID="{67A37689-2B10-494A-B73D-2B95E96A19E1}" presName="Name0" presStyleCnt="0">
        <dgm:presLayoutVars>
          <dgm:chMax val="7"/>
          <dgm:chPref val="7"/>
          <dgm:dir/>
        </dgm:presLayoutVars>
      </dgm:prSet>
      <dgm:spPr/>
    </dgm:pt>
    <dgm:pt modelId="{11AC9BAB-7634-4DC0-A7CC-FC62003CDD24}" type="pres">
      <dgm:prSet presAssocID="{67A37689-2B10-494A-B73D-2B95E96A19E1}" presName="Name1" presStyleCnt="0"/>
      <dgm:spPr/>
    </dgm:pt>
    <dgm:pt modelId="{F663BFF2-2E7C-4405-95BD-ACE0FDD35B80}" type="pres">
      <dgm:prSet presAssocID="{67A37689-2B10-494A-B73D-2B95E96A19E1}" presName="cycle" presStyleCnt="0"/>
      <dgm:spPr/>
    </dgm:pt>
    <dgm:pt modelId="{CDFF3FFD-4B07-43E8-B2BA-8CF387EB6785}" type="pres">
      <dgm:prSet presAssocID="{67A37689-2B10-494A-B73D-2B95E96A19E1}" presName="srcNode" presStyleLbl="node1" presStyleIdx="0" presStyleCnt="3"/>
      <dgm:spPr/>
    </dgm:pt>
    <dgm:pt modelId="{D6E49F8F-F0B3-4060-A253-0DF6222204ED}" type="pres">
      <dgm:prSet presAssocID="{67A37689-2B10-494A-B73D-2B95E96A19E1}" presName="conn" presStyleLbl="parChTrans1D2" presStyleIdx="0" presStyleCnt="1"/>
      <dgm:spPr/>
    </dgm:pt>
    <dgm:pt modelId="{3F696A40-0F29-4A3A-A1C2-36B3A5EC74B4}" type="pres">
      <dgm:prSet presAssocID="{67A37689-2B10-494A-B73D-2B95E96A19E1}" presName="extraNode" presStyleLbl="node1" presStyleIdx="0" presStyleCnt="3"/>
      <dgm:spPr/>
    </dgm:pt>
    <dgm:pt modelId="{4D2F71C3-184A-4958-A946-449DD345113D}" type="pres">
      <dgm:prSet presAssocID="{67A37689-2B10-494A-B73D-2B95E96A19E1}" presName="dstNode" presStyleLbl="node1" presStyleIdx="0" presStyleCnt="3"/>
      <dgm:spPr/>
    </dgm:pt>
    <dgm:pt modelId="{59E09F47-3495-4B1F-8A46-EAD813929D65}" type="pres">
      <dgm:prSet presAssocID="{E8792163-6D13-4C28-8A7D-BE9E0A527A75}" presName="text_1" presStyleLbl="node1" presStyleIdx="0" presStyleCnt="3">
        <dgm:presLayoutVars>
          <dgm:bulletEnabled val="1"/>
        </dgm:presLayoutVars>
      </dgm:prSet>
      <dgm:spPr/>
    </dgm:pt>
    <dgm:pt modelId="{6323F47F-6F9F-4915-8DB7-314EBFEE8BF0}" type="pres">
      <dgm:prSet presAssocID="{E8792163-6D13-4C28-8A7D-BE9E0A527A75}" presName="accent_1" presStyleCnt="0"/>
      <dgm:spPr/>
    </dgm:pt>
    <dgm:pt modelId="{FD665A4D-E730-484D-BE85-D2E01E86040D}" type="pres">
      <dgm:prSet presAssocID="{E8792163-6D13-4C28-8A7D-BE9E0A527A75}" presName="accentRepeatNode" presStyleLbl="solidFgAcc1" presStyleIdx="0" presStyleCnt="3"/>
      <dgm:spPr/>
    </dgm:pt>
    <dgm:pt modelId="{086F033F-D920-495F-BE3B-8B852CFF6B3B}" type="pres">
      <dgm:prSet presAssocID="{99178066-61CC-44E4-B12A-316FE9AAC15E}" presName="text_2" presStyleLbl="node1" presStyleIdx="1" presStyleCnt="3">
        <dgm:presLayoutVars>
          <dgm:bulletEnabled val="1"/>
        </dgm:presLayoutVars>
      </dgm:prSet>
      <dgm:spPr/>
    </dgm:pt>
    <dgm:pt modelId="{41CBEB3C-3D06-4FC5-A6D4-BF4F9D2A371C}" type="pres">
      <dgm:prSet presAssocID="{99178066-61CC-44E4-B12A-316FE9AAC15E}" presName="accent_2" presStyleCnt="0"/>
      <dgm:spPr/>
    </dgm:pt>
    <dgm:pt modelId="{6A33222A-4AFF-4728-8E6D-9953FF0C4483}" type="pres">
      <dgm:prSet presAssocID="{99178066-61CC-44E4-B12A-316FE9AAC15E}" presName="accentRepeatNode" presStyleLbl="solidFgAcc1" presStyleIdx="1" presStyleCnt="3"/>
      <dgm:spPr/>
    </dgm:pt>
    <dgm:pt modelId="{6F7D0B6F-F11D-421E-8932-99FB35FE3FA6}" type="pres">
      <dgm:prSet presAssocID="{D4D041EE-98A6-47AB-B1C5-E6E14AC558A5}" presName="text_3" presStyleLbl="node1" presStyleIdx="2" presStyleCnt="3">
        <dgm:presLayoutVars>
          <dgm:bulletEnabled val="1"/>
        </dgm:presLayoutVars>
      </dgm:prSet>
      <dgm:spPr/>
    </dgm:pt>
    <dgm:pt modelId="{30623ADA-B467-449B-BF88-06A0312B7FF0}" type="pres">
      <dgm:prSet presAssocID="{D4D041EE-98A6-47AB-B1C5-E6E14AC558A5}" presName="accent_3" presStyleCnt="0"/>
      <dgm:spPr/>
    </dgm:pt>
    <dgm:pt modelId="{248598CE-819E-4856-BE48-CDE3AD850EC6}" type="pres">
      <dgm:prSet presAssocID="{D4D041EE-98A6-47AB-B1C5-E6E14AC558A5}" presName="accentRepeatNode" presStyleLbl="solidFgAcc1" presStyleIdx="2" presStyleCnt="3"/>
      <dgm:spPr/>
    </dgm:pt>
  </dgm:ptLst>
  <dgm:cxnLst>
    <dgm:cxn modelId="{9325F134-270F-41D9-9295-E10165611813}" type="presOf" srcId="{01E29538-A511-4F6F-A018-944981608112}" destId="{D6E49F8F-F0B3-4060-A253-0DF6222204ED}" srcOrd="0" destOrd="0" presId="urn:microsoft.com/office/officeart/2008/layout/VerticalCurvedList"/>
    <dgm:cxn modelId="{39970042-AB79-4D02-A660-41B7A6492A2A}" srcId="{67A37689-2B10-494A-B73D-2B95E96A19E1}" destId="{E8792163-6D13-4C28-8A7D-BE9E0A527A75}" srcOrd="0" destOrd="0" parTransId="{6F22F70D-3B56-447E-B8E2-77BF1F75DA3A}" sibTransId="{01E29538-A511-4F6F-A018-944981608112}"/>
    <dgm:cxn modelId="{1DAA4C95-3129-4890-97C6-34DF616F84CC}" srcId="{67A37689-2B10-494A-B73D-2B95E96A19E1}" destId="{99178066-61CC-44E4-B12A-316FE9AAC15E}" srcOrd="1" destOrd="0" parTransId="{9C673C0E-2B65-469F-8F2B-E050ED905025}" sibTransId="{AFCCDC80-D272-4035-B483-D0FB7C25CAF4}"/>
    <dgm:cxn modelId="{DA44EEB3-460B-4F04-AA24-0DD642A2B3CE}" type="presOf" srcId="{67A37689-2B10-494A-B73D-2B95E96A19E1}" destId="{59027CC4-2183-4BA6-B2C9-C99C29A647D6}" srcOrd="0" destOrd="0" presId="urn:microsoft.com/office/officeart/2008/layout/VerticalCurvedList"/>
    <dgm:cxn modelId="{550F2ED1-521B-4715-A67E-DF7FDAD9C513}" type="presOf" srcId="{99178066-61CC-44E4-B12A-316FE9AAC15E}" destId="{086F033F-D920-495F-BE3B-8B852CFF6B3B}" srcOrd="0" destOrd="0" presId="urn:microsoft.com/office/officeart/2008/layout/VerticalCurvedList"/>
    <dgm:cxn modelId="{DC8DDCE0-3281-4C3E-B0D5-67F399C89A44}" type="presOf" srcId="{E8792163-6D13-4C28-8A7D-BE9E0A527A75}" destId="{59E09F47-3495-4B1F-8A46-EAD813929D65}" srcOrd="0" destOrd="0" presId="urn:microsoft.com/office/officeart/2008/layout/VerticalCurvedList"/>
    <dgm:cxn modelId="{C67DF3E1-ABE5-428F-A834-6B1123BBE559}" srcId="{67A37689-2B10-494A-B73D-2B95E96A19E1}" destId="{D4D041EE-98A6-47AB-B1C5-E6E14AC558A5}" srcOrd="2" destOrd="0" parTransId="{68BCE78E-7DB3-4DC3-822E-DA79BE263DEB}" sibTransId="{FD52BDE4-BE63-4EAB-B8EC-DACBCA30CC4E}"/>
    <dgm:cxn modelId="{E7CC11F1-D566-4E65-9E21-D2BF085EFEA0}" type="presOf" srcId="{D4D041EE-98A6-47AB-B1C5-E6E14AC558A5}" destId="{6F7D0B6F-F11D-421E-8932-99FB35FE3FA6}" srcOrd="0" destOrd="0" presId="urn:microsoft.com/office/officeart/2008/layout/VerticalCurvedList"/>
    <dgm:cxn modelId="{2E8D2867-B5D9-4876-B653-3433074D3155}" type="presParOf" srcId="{59027CC4-2183-4BA6-B2C9-C99C29A647D6}" destId="{11AC9BAB-7634-4DC0-A7CC-FC62003CDD24}" srcOrd="0" destOrd="0" presId="urn:microsoft.com/office/officeart/2008/layout/VerticalCurvedList"/>
    <dgm:cxn modelId="{5421A8F3-9EB5-4AA9-8622-0B550CE2CE28}" type="presParOf" srcId="{11AC9BAB-7634-4DC0-A7CC-FC62003CDD24}" destId="{F663BFF2-2E7C-4405-95BD-ACE0FDD35B80}" srcOrd="0" destOrd="0" presId="urn:microsoft.com/office/officeart/2008/layout/VerticalCurvedList"/>
    <dgm:cxn modelId="{AB321F9E-57EC-4AB3-AF36-ACCD1F9ACB78}" type="presParOf" srcId="{F663BFF2-2E7C-4405-95BD-ACE0FDD35B80}" destId="{CDFF3FFD-4B07-43E8-B2BA-8CF387EB6785}" srcOrd="0" destOrd="0" presId="urn:microsoft.com/office/officeart/2008/layout/VerticalCurvedList"/>
    <dgm:cxn modelId="{C6344785-9959-4B14-BD3C-06F27ACC417B}" type="presParOf" srcId="{F663BFF2-2E7C-4405-95BD-ACE0FDD35B80}" destId="{D6E49F8F-F0B3-4060-A253-0DF6222204ED}" srcOrd="1" destOrd="0" presId="urn:microsoft.com/office/officeart/2008/layout/VerticalCurvedList"/>
    <dgm:cxn modelId="{089D727D-952F-4592-A0DB-BAD464C62A31}" type="presParOf" srcId="{F663BFF2-2E7C-4405-95BD-ACE0FDD35B80}" destId="{3F696A40-0F29-4A3A-A1C2-36B3A5EC74B4}" srcOrd="2" destOrd="0" presId="urn:microsoft.com/office/officeart/2008/layout/VerticalCurvedList"/>
    <dgm:cxn modelId="{D4C36C76-8BCE-4640-82B2-13441597EE7A}" type="presParOf" srcId="{F663BFF2-2E7C-4405-95BD-ACE0FDD35B80}" destId="{4D2F71C3-184A-4958-A946-449DD345113D}" srcOrd="3" destOrd="0" presId="urn:microsoft.com/office/officeart/2008/layout/VerticalCurvedList"/>
    <dgm:cxn modelId="{22F4DE07-6A93-4232-86E5-904FE7C3F5EC}" type="presParOf" srcId="{11AC9BAB-7634-4DC0-A7CC-FC62003CDD24}" destId="{59E09F47-3495-4B1F-8A46-EAD813929D65}" srcOrd="1" destOrd="0" presId="urn:microsoft.com/office/officeart/2008/layout/VerticalCurvedList"/>
    <dgm:cxn modelId="{DCF8D0F6-391C-4B6D-8DBC-70EACC34B3E3}" type="presParOf" srcId="{11AC9BAB-7634-4DC0-A7CC-FC62003CDD24}" destId="{6323F47F-6F9F-4915-8DB7-314EBFEE8BF0}" srcOrd="2" destOrd="0" presId="urn:microsoft.com/office/officeart/2008/layout/VerticalCurvedList"/>
    <dgm:cxn modelId="{3AC38BA5-3F29-4B4F-A41E-836A241847E2}" type="presParOf" srcId="{6323F47F-6F9F-4915-8DB7-314EBFEE8BF0}" destId="{FD665A4D-E730-484D-BE85-D2E01E86040D}" srcOrd="0" destOrd="0" presId="urn:microsoft.com/office/officeart/2008/layout/VerticalCurvedList"/>
    <dgm:cxn modelId="{1300E36E-3464-45A0-A882-8E0AA8200FE9}" type="presParOf" srcId="{11AC9BAB-7634-4DC0-A7CC-FC62003CDD24}" destId="{086F033F-D920-495F-BE3B-8B852CFF6B3B}" srcOrd="3" destOrd="0" presId="urn:microsoft.com/office/officeart/2008/layout/VerticalCurvedList"/>
    <dgm:cxn modelId="{0E86BAA3-19D1-4350-87AE-CD6ACE117001}" type="presParOf" srcId="{11AC9BAB-7634-4DC0-A7CC-FC62003CDD24}" destId="{41CBEB3C-3D06-4FC5-A6D4-BF4F9D2A371C}" srcOrd="4" destOrd="0" presId="urn:microsoft.com/office/officeart/2008/layout/VerticalCurvedList"/>
    <dgm:cxn modelId="{F2B16CB0-EA58-4ED0-A44D-49F16DD66FF6}" type="presParOf" srcId="{41CBEB3C-3D06-4FC5-A6D4-BF4F9D2A371C}" destId="{6A33222A-4AFF-4728-8E6D-9953FF0C4483}" srcOrd="0" destOrd="0" presId="urn:microsoft.com/office/officeart/2008/layout/VerticalCurvedList"/>
    <dgm:cxn modelId="{4EAC13F0-9D1F-421E-B8D6-8ED507EF8A70}" type="presParOf" srcId="{11AC9BAB-7634-4DC0-A7CC-FC62003CDD24}" destId="{6F7D0B6F-F11D-421E-8932-99FB35FE3FA6}" srcOrd="5" destOrd="0" presId="urn:microsoft.com/office/officeart/2008/layout/VerticalCurvedList"/>
    <dgm:cxn modelId="{3EFAA5EB-CAF5-4E33-A469-0C9D945F085E}" type="presParOf" srcId="{11AC9BAB-7634-4DC0-A7CC-FC62003CDD24}" destId="{30623ADA-B467-449B-BF88-06A0312B7FF0}" srcOrd="6" destOrd="0" presId="urn:microsoft.com/office/officeart/2008/layout/VerticalCurvedList"/>
    <dgm:cxn modelId="{CBAF7313-645C-420C-A13D-3FE885940CB4}" type="presParOf" srcId="{30623ADA-B467-449B-BF88-06A0312B7FF0}" destId="{248598CE-819E-4856-BE48-CDE3AD850EC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9A9EE-0FE9-4489-B37B-5EC2E4DA68D7}">
      <dsp:nvSpPr>
        <dsp:cNvPr id="0" name=""/>
        <dsp:cNvSpPr/>
      </dsp:nvSpPr>
      <dsp:spPr>
        <a:xfrm>
          <a:off x="7185" y="0"/>
          <a:ext cx="1512986" cy="3424237"/>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Decker IP / </a:t>
          </a:r>
          <a:r>
            <a:rPr lang="en-US" sz="2400" kern="1200" dirty="0" err="1"/>
            <a:t>Eurospan</a:t>
          </a:r>
          <a:endParaRPr lang="en-US" sz="2400" kern="1200" dirty="0"/>
        </a:p>
      </dsp:txBody>
      <dsp:txXfrm>
        <a:off x="51499" y="44314"/>
        <a:ext cx="1424358" cy="3335609"/>
      </dsp:txXfrm>
    </dsp:sp>
    <dsp:sp modelId="{11CA2B2B-C2E0-4E6B-8B8A-21F5F38C4F95}">
      <dsp:nvSpPr>
        <dsp:cNvPr id="0" name=""/>
        <dsp:cNvSpPr/>
      </dsp:nvSpPr>
      <dsp:spPr>
        <a:xfrm>
          <a:off x="1774353" y="0"/>
          <a:ext cx="1512986" cy="3424237"/>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Elsevier</a:t>
          </a:r>
        </a:p>
      </dsp:txBody>
      <dsp:txXfrm>
        <a:off x="1818667" y="44314"/>
        <a:ext cx="1424358" cy="3335609"/>
      </dsp:txXfrm>
    </dsp:sp>
    <dsp:sp modelId="{C5A3FB28-25A1-4393-8A66-5E806ED73FF5}">
      <dsp:nvSpPr>
        <dsp:cNvPr id="0" name=""/>
        <dsp:cNvSpPr/>
      </dsp:nvSpPr>
      <dsp:spPr>
        <a:xfrm>
          <a:off x="3541522" y="0"/>
          <a:ext cx="1512986" cy="3424237"/>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MedHand</a:t>
          </a:r>
          <a:endParaRPr lang="en-US" sz="2400" kern="1200" dirty="0"/>
        </a:p>
      </dsp:txBody>
      <dsp:txXfrm>
        <a:off x="3585836" y="44314"/>
        <a:ext cx="1424358" cy="3335609"/>
      </dsp:txXfrm>
    </dsp:sp>
    <dsp:sp modelId="{D3EB62A6-5B9D-4CA3-BD63-84099CB7EC56}">
      <dsp:nvSpPr>
        <dsp:cNvPr id="0" name=""/>
        <dsp:cNvSpPr/>
      </dsp:nvSpPr>
      <dsp:spPr>
        <a:xfrm>
          <a:off x="5308690" y="0"/>
          <a:ext cx="1512986" cy="3424237"/>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OUP</a:t>
          </a:r>
        </a:p>
      </dsp:txBody>
      <dsp:txXfrm>
        <a:off x="5353004" y="44314"/>
        <a:ext cx="1424358" cy="3335609"/>
      </dsp:txXfrm>
    </dsp:sp>
    <dsp:sp modelId="{F51E4E8F-F3C0-4A36-82F9-4DD9645DB85A}">
      <dsp:nvSpPr>
        <dsp:cNvPr id="0" name=""/>
        <dsp:cNvSpPr/>
      </dsp:nvSpPr>
      <dsp:spPr>
        <a:xfrm>
          <a:off x="7075859" y="0"/>
          <a:ext cx="1512986" cy="3424237"/>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Wiley</a:t>
          </a:r>
        </a:p>
      </dsp:txBody>
      <dsp:txXfrm>
        <a:off x="7120173" y="44314"/>
        <a:ext cx="1424358" cy="3335609"/>
      </dsp:txXfrm>
    </dsp:sp>
    <dsp:sp modelId="{215D1589-82B4-4DDB-82F4-2B0113BDF361}">
      <dsp:nvSpPr>
        <dsp:cNvPr id="0" name=""/>
        <dsp:cNvSpPr/>
      </dsp:nvSpPr>
      <dsp:spPr>
        <a:xfrm>
          <a:off x="8843027" y="0"/>
          <a:ext cx="1512986" cy="3424237"/>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Wolters Kluwer</a:t>
          </a:r>
        </a:p>
      </dsp:txBody>
      <dsp:txXfrm>
        <a:off x="8887341" y="44314"/>
        <a:ext cx="1424358" cy="33356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49F8F-F0B3-4060-A253-0DF6222204ED}">
      <dsp:nvSpPr>
        <dsp:cNvPr id="0" name=""/>
        <dsp:cNvSpPr/>
      </dsp:nvSpPr>
      <dsp:spPr>
        <a:xfrm>
          <a:off x="-3870519" y="-594368"/>
          <a:ext cx="4612974" cy="4612974"/>
        </a:xfrm>
        <a:prstGeom prst="blockArc">
          <a:avLst>
            <a:gd name="adj1" fmla="val 18900000"/>
            <a:gd name="adj2" fmla="val 2700000"/>
            <a:gd name="adj3" fmla="val 468"/>
          </a:avLst>
        </a:pr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7211A5-EA3E-48BA-B0B2-4A85D7B28489}">
      <dsp:nvSpPr>
        <dsp:cNvPr id="0" name=""/>
        <dsp:cNvSpPr/>
      </dsp:nvSpPr>
      <dsp:spPr>
        <a:xfrm>
          <a:off x="477456" y="342423"/>
          <a:ext cx="9840661" cy="684847"/>
        </a:xfrm>
        <a:prstGeom prst="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543598"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Policies Manual</a:t>
          </a:r>
        </a:p>
      </dsp:txBody>
      <dsp:txXfrm>
        <a:off x="477456" y="342423"/>
        <a:ext cx="9840661" cy="684847"/>
      </dsp:txXfrm>
    </dsp:sp>
    <dsp:sp modelId="{6A33222A-4AFF-4728-8E6D-9953FF0C4483}">
      <dsp:nvSpPr>
        <dsp:cNvPr id="0" name=""/>
        <dsp:cNvSpPr/>
      </dsp:nvSpPr>
      <dsp:spPr>
        <a:xfrm>
          <a:off x="49426" y="256817"/>
          <a:ext cx="856059" cy="856059"/>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 modelId="{FFA19FAE-7337-4AD5-85D6-059249563B7E}">
      <dsp:nvSpPr>
        <dsp:cNvPr id="0" name=""/>
        <dsp:cNvSpPr/>
      </dsp:nvSpPr>
      <dsp:spPr>
        <a:xfrm>
          <a:off x="726398" y="1369694"/>
          <a:ext cx="9591719" cy="684847"/>
        </a:xfrm>
        <a:prstGeom prst="rect">
          <a:avLst/>
        </a:prstGeom>
        <a:gradFill rotWithShape="0">
          <a:gsLst>
            <a:gs pos="0">
              <a:schemeClr val="accent3">
                <a:hueOff val="-1625552"/>
                <a:satOff val="15006"/>
                <a:lumOff val="-6470"/>
                <a:alphaOff val="0"/>
                <a:tint val="94000"/>
                <a:satMod val="100000"/>
                <a:lumMod val="108000"/>
              </a:schemeClr>
            </a:gs>
            <a:gs pos="50000">
              <a:schemeClr val="accent3">
                <a:hueOff val="-1625552"/>
                <a:satOff val="15006"/>
                <a:lumOff val="-6470"/>
                <a:alphaOff val="0"/>
                <a:tint val="98000"/>
                <a:shade val="100000"/>
                <a:satMod val="100000"/>
                <a:lumMod val="100000"/>
              </a:schemeClr>
            </a:gs>
            <a:gs pos="100000">
              <a:schemeClr val="accent3">
                <a:hueOff val="-1625552"/>
                <a:satOff val="15006"/>
                <a:lumOff val="-647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543598"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Procedures Manual</a:t>
          </a:r>
        </a:p>
      </dsp:txBody>
      <dsp:txXfrm>
        <a:off x="726398" y="1369694"/>
        <a:ext cx="9591719" cy="684847"/>
      </dsp:txXfrm>
    </dsp:sp>
    <dsp:sp modelId="{3FDA4B68-B051-4B4A-B3E7-BD270E620C86}">
      <dsp:nvSpPr>
        <dsp:cNvPr id="0" name=""/>
        <dsp:cNvSpPr/>
      </dsp:nvSpPr>
      <dsp:spPr>
        <a:xfrm>
          <a:off x="298368" y="1284088"/>
          <a:ext cx="856059" cy="856059"/>
        </a:xfrm>
        <a:prstGeom prst="ellipse">
          <a:avLst/>
        </a:prstGeom>
        <a:solidFill>
          <a:schemeClr val="lt1">
            <a:hueOff val="0"/>
            <a:satOff val="0"/>
            <a:lumOff val="0"/>
            <a:alphaOff val="0"/>
          </a:schemeClr>
        </a:solidFill>
        <a:ln w="9525" cap="flat" cmpd="sng" algn="ctr">
          <a:solidFill>
            <a:schemeClr val="accent3">
              <a:hueOff val="-1625552"/>
              <a:satOff val="15006"/>
              <a:lumOff val="-647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 modelId="{3B19FD86-D2DB-4CAE-A80E-6556F5E19662}">
      <dsp:nvSpPr>
        <dsp:cNvPr id="0" name=""/>
        <dsp:cNvSpPr/>
      </dsp:nvSpPr>
      <dsp:spPr>
        <a:xfrm>
          <a:off x="477456" y="2396965"/>
          <a:ext cx="9840661" cy="684847"/>
        </a:xfrm>
        <a:prstGeom prst="rect">
          <a:avLst/>
        </a:prstGeom>
        <a:gradFill rotWithShape="0">
          <a:gsLst>
            <a:gs pos="0">
              <a:schemeClr val="accent3">
                <a:hueOff val="-3251104"/>
                <a:satOff val="30012"/>
                <a:lumOff val="-12940"/>
                <a:alphaOff val="0"/>
                <a:tint val="94000"/>
                <a:satMod val="100000"/>
                <a:lumMod val="108000"/>
              </a:schemeClr>
            </a:gs>
            <a:gs pos="50000">
              <a:schemeClr val="accent3">
                <a:hueOff val="-3251104"/>
                <a:satOff val="30012"/>
                <a:lumOff val="-12940"/>
                <a:alphaOff val="0"/>
                <a:tint val="98000"/>
                <a:shade val="100000"/>
                <a:satMod val="100000"/>
                <a:lumMod val="100000"/>
              </a:schemeClr>
            </a:gs>
            <a:gs pos="100000">
              <a:schemeClr val="accent3">
                <a:hueOff val="-3251104"/>
                <a:satOff val="30012"/>
                <a:lumOff val="-1294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543598"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Auditing</a:t>
          </a:r>
        </a:p>
      </dsp:txBody>
      <dsp:txXfrm>
        <a:off x="477456" y="2396965"/>
        <a:ext cx="9840661" cy="684847"/>
      </dsp:txXfrm>
    </dsp:sp>
    <dsp:sp modelId="{981F4EFE-3342-4F1A-B417-619888391D9D}">
      <dsp:nvSpPr>
        <dsp:cNvPr id="0" name=""/>
        <dsp:cNvSpPr/>
      </dsp:nvSpPr>
      <dsp:spPr>
        <a:xfrm>
          <a:off x="49426" y="2311359"/>
          <a:ext cx="856059" cy="856059"/>
        </a:xfrm>
        <a:prstGeom prst="ellipse">
          <a:avLst/>
        </a:prstGeom>
        <a:solidFill>
          <a:schemeClr val="lt1">
            <a:hueOff val="0"/>
            <a:satOff val="0"/>
            <a:lumOff val="0"/>
            <a:alphaOff val="0"/>
          </a:schemeClr>
        </a:solidFill>
        <a:ln w="9525" cap="flat" cmpd="sng" algn="ctr">
          <a:solidFill>
            <a:schemeClr val="accent3">
              <a:hueOff val="-3251104"/>
              <a:satOff val="30012"/>
              <a:lumOff val="-1294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49F8F-F0B3-4060-A253-0DF6222204ED}">
      <dsp:nvSpPr>
        <dsp:cNvPr id="0" name=""/>
        <dsp:cNvSpPr/>
      </dsp:nvSpPr>
      <dsp:spPr>
        <a:xfrm>
          <a:off x="-3843500" y="-594368"/>
          <a:ext cx="4612974" cy="4612974"/>
        </a:xfrm>
        <a:prstGeom prst="blockArc">
          <a:avLst>
            <a:gd name="adj1" fmla="val 18900000"/>
            <a:gd name="adj2" fmla="val 2700000"/>
            <a:gd name="adj3" fmla="val 468"/>
          </a:avLst>
        </a:pr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7211A5-EA3E-48BA-B0B2-4A85D7B28489}">
      <dsp:nvSpPr>
        <dsp:cNvPr id="0" name=""/>
        <dsp:cNvSpPr/>
      </dsp:nvSpPr>
      <dsp:spPr>
        <a:xfrm>
          <a:off x="629460" y="489186"/>
          <a:ext cx="9715676" cy="978236"/>
        </a:xfrm>
        <a:prstGeom prst="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776475" tIns="139700" rIns="139700" bIns="139700" numCol="1" spcCol="1270" anchor="ctr" anchorCtr="0">
          <a:noAutofit/>
        </a:bodyPr>
        <a:lstStyle/>
        <a:p>
          <a:pPr marL="0" lvl="0" indent="0" algn="l" defTabSz="2444750">
            <a:lnSpc>
              <a:spcPct val="90000"/>
            </a:lnSpc>
            <a:spcBef>
              <a:spcPct val="0"/>
            </a:spcBef>
            <a:spcAft>
              <a:spcPct val="35000"/>
            </a:spcAft>
            <a:buNone/>
          </a:pPr>
          <a:r>
            <a:rPr lang="en-US" sz="5500" kern="1200" dirty="0"/>
            <a:t>Barclays Migration Complete</a:t>
          </a:r>
        </a:p>
      </dsp:txBody>
      <dsp:txXfrm>
        <a:off x="629460" y="489186"/>
        <a:ext cx="9715676" cy="978236"/>
      </dsp:txXfrm>
    </dsp:sp>
    <dsp:sp modelId="{6A33222A-4AFF-4728-8E6D-9953FF0C4483}">
      <dsp:nvSpPr>
        <dsp:cNvPr id="0" name=""/>
        <dsp:cNvSpPr/>
      </dsp:nvSpPr>
      <dsp:spPr>
        <a:xfrm>
          <a:off x="18062" y="366906"/>
          <a:ext cx="1222795" cy="1222795"/>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 modelId="{FFA19FAE-7337-4AD5-85D6-059249563B7E}">
      <dsp:nvSpPr>
        <dsp:cNvPr id="0" name=""/>
        <dsp:cNvSpPr/>
      </dsp:nvSpPr>
      <dsp:spPr>
        <a:xfrm>
          <a:off x="629460" y="1956814"/>
          <a:ext cx="9715676" cy="978236"/>
        </a:xfrm>
        <a:prstGeom prst="rect">
          <a:avLst/>
        </a:prstGeom>
        <a:gradFill rotWithShape="0">
          <a:gsLst>
            <a:gs pos="0">
              <a:schemeClr val="accent3">
                <a:hueOff val="-3251104"/>
                <a:satOff val="30012"/>
                <a:lumOff val="-12940"/>
                <a:alphaOff val="0"/>
                <a:tint val="94000"/>
                <a:satMod val="100000"/>
                <a:lumMod val="108000"/>
              </a:schemeClr>
            </a:gs>
            <a:gs pos="50000">
              <a:schemeClr val="accent3">
                <a:hueOff val="-3251104"/>
                <a:satOff val="30012"/>
                <a:lumOff val="-12940"/>
                <a:alphaOff val="0"/>
                <a:tint val="98000"/>
                <a:shade val="100000"/>
                <a:satMod val="100000"/>
                <a:lumMod val="100000"/>
              </a:schemeClr>
            </a:gs>
            <a:gs pos="100000">
              <a:schemeClr val="accent3">
                <a:hueOff val="-3251104"/>
                <a:satOff val="30012"/>
                <a:lumOff val="-1294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776475" tIns="139700" rIns="139700" bIns="139700" numCol="1" spcCol="1270" anchor="ctr" anchorCtr="0">
          <a:noAutofit/>
        </a:bodyPr>
        <a:lstStyle/>
        <a:p>
          <a:pPr marL="0" lvl="0" indent="0" algn="l" defTabSz="2444750">
            <a:lnSpc>
              <a:spcPct val="90000"/>
            </a:lnSpc>
            <a:spcBef>
              <a:spcPct val="0"/>
            </a:spcBef>
            <a:spcAft>
              <a:spcPct val="35000"/>
            </a:spcAft>
            <a:buNone/>
          </a:pPr>
          <a:r>
            <a:rPr lang="en-US" sz="5500" kern="1200" dirty="0"/>
            <a:t>Charitable Status Question</a:t>
          </a:r>
        </a:p>
      </dsp:txBody>
      <dsp:txXfrm>
        <a:off x="629460" y="1956814"/>
        <a:ext cx="9715676" cy="978236"/>
      </dsp:txXfrm>
    </dsp:sp>
    <dsp:sp modelId="{3FDA4B68-B051-4B4A-B3E7-BD270E620C86}">
      <dsp:nvSpPr>
        <dsp:cNvPr id="0" name=""/>
        <dsp:cNvSpPr/>
      </dsp:nvSpPr>
      <dsp:spPr>
        <a:xfrm>
          <a:off x="18062" y="1834534"/>
          <a:ext cx="1222795" cy="1222795"/>
        </a:xfrm>
        <a:prstGeom prst="ellipse">
          <a:avLst/>
        </a:prstGeom>
        <a:solidFill>
          <a:schemeClr val="lt1">
            <a:hueOff val="0"/>
            <a:satOff val="0"/>
            <a:lumOff val="0"/>
            <a:alphaOff val="0"/>
          </a:schemeClr>
        </a:solidFill>
        <a:ln w="9525" cap="flat" cmpd="sng" algn="ctr">
          <a:solidFill>
            <a:schemeClr val="accent3">
              <a:hueOff val="-3251104"/>
              <a:satOff val="30012"/>
              <a:lumOff val="-1294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49F8F-F0B3-4060-A253-0DF6222204ED}">
      <dsp:nvSpPr>
        <dsp:cNvPr id="0" name=""/>
        <dsp:cNvSpPr/>
      </dsp:nvSpPr>
      <dsp:spPr>
        <a:xfrm>
          <a:off x="-3870519" y="-594368"/>
          <a:ext cx="4612974" cy="4612974"/>
        </a:xfrm>
        <a:prstGeom prst="blockArc">
          <a:avLst>
            <a:gd name="adj1" fmla="val 18900000"/>
            <a:gd name="adj2" fmla="val 2700000"/>
            <a:gd name="adj3" fmla="val 468"/>
          </a:avLst>
        </a:pr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E09F47-3495-4B1F-8A46-EAD813929D65}">
      <dsp:nvSpPr>
        <dsp:cNvPr id="0" name=""/>
        <dsp:cNvSpPr/>
      </dsp:nvSpPr>
      <dsp:spPr>
        <a:xfrm>
          <a:off x="477456" y="342423"/>
          <a:ext cx="9840661" cy="684847"/>
        </a:xfrm>
        <a:prstGeom prst="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543598"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Target Small Net Profit</a:t>
          </a:r>
        </a:p>
      </dsp:txBody>
      <dsp:txXfrm>
        <a:off x="477456" y="342423"/>
        <a:ext cx="9840661" cy="684847"/>
      </dsp:txXfrm>
    </dsp:sp>
    <dsp:sp modelId="{FD665A4D-E730-484D-BE85-D2E01E86040D}">
      <dsp:nvSpPr>
        <dsp:cNvPr id="0" name=""/>
        <dsp:cNvSpPr/>
      </dsp:nvSpPr>
      <dsp:spPr>
        <a:xfrm>
          <a:off x="49426" y="256817"/>
          <a:ext cx="856059" cy="856059"/>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 modelId="{086F033F-D920-495F-BE3B-8B852CFF6B3B}">
      <dsp:nvSpPr>
        <dsp:cNvPr id="0" name=""/>
        <dsp:cNvSpPr/>
      </dsp:nvSpPr>
      <dsp:spPr>
        <a:xfrm>
          <a:off x="726398" y="1369694"/>
          <a:ext cx="9591719" cy="684847"/>
        </a:xfrm>
        <a:prstGeom prst="rect">
          <a:avLst/>
        </a:prstGeom>
        <a:gradFill rotWithShape="0">
          <a:gsLst>
            <a:gs pos="0">
              <a:schemeClr val="accent3">
                <a:hueOff val="-1625552"/>
                <a:satOff val="15006"/>
                <a:lumOff val="-6470"/>
                <a:alphaOff val="0"/>
                <a:tint val="94000"/>
                <a:satMod val="100000"/>
                <a:lumMod val="108000"/>
              </a:schemeClr>
            </a:gs>
            <a:gs pos="50000">
              <a:schemeClr val="accent3">
                <a:hueOff val="-1625552"/>
                <a:satOff val="15006"/>
                <a:lumOff val="-6470"/>
                <a:alphaOff val="0"/>
                <a:tint val="98000"/>
                <a:shade val="100000"/>
                <a:satMod val="100000"/>
                <a:lumMod val="100000"/>
              </a:schemeClr>
            </a:gs>
            <a:gs pos="100000">
              <a:schemeClr val="accent3">
                <a:hueOff val="-1625552"/>
                <a:satOff val="15006"/>
                <a:lumOff val="-647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543598"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Increase Attendance at Events</a:t>
          </a:r>
        </a:p>
      </dsp:txBody>
      <dsp:txXfrm>
        <a:off x="726398" y="1369694"/>
        <a:ext cx="9591719" cy="684847"/>
      </dsp:txXfrm>
    </dsp:sp>
    <dsp:sp modelId="{6A33222A-4AFF-4728-8E6D-9953FF0C4483}">
      <dsp:nvSpPr>
        <dsp:cNvPr id="0" name=""/>
        <dsp:cNvSpPr/>
      </dsp:nvSpPr>
      <dsp:spPr>
        <a:xfrm>
          <a:off x="298368" y="1284088"/>
          <a:ext cx="856059" cy="856059"/>
        </a:xfrm>
        <a:prstGeom prst="ellipse">
          <a:avLst/>
        </a:prstGeom>
        <a:solidFill>
          <a:schemeClr val="lt1">
            <a:hueOff val="0"/>
            <a:satOff val="0"/>
            <a:lumOff val="0"/>
            <a:alphaOff val="0"/>
          </a:schemeClr>
        </a:solidFill>
        <a:ln w="9525" cap="flat" cmpd="sng" algn="ctr">
          <a:solidFill>
            <a:schemeClr val="accent3">
              <a:hueOff val="-1625552"/>
              <a:satOff val="15006"/>
              <a:lumOff val="-647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 modelId="{6F7D0B6F-F11D-421E-8932-99FB35FE3FA6}">
      <dsp:nvSpPr>
        <dsp:cNvPr id="0" name=""/>
        <dsp:cNvSpPr/>
      </dsp:nvSpPr>
      <dsp:spPr>
        <a:xfrm>
          <a:off x="477456" y="2396965"/>
          <a:ext cx="9840661" cy="684847"/>
        </a:xfrm>
        <a:prstGeom prst="rect">
          <a:avLst/>
        </a:prstGeom>
        <a:gradFill rotWithShape="0">
          <a:gsLst>
            <a:gs pos="0">
              <a:schemeClr val="accent3">
                <a:hueOff val="-3251104"/>
                <a:satOff val="30012"/>
                <a:lumOff val="-12940"/>
                <a:alphaOff val="0"/>
                <a:tint val="94000"/>
                <a:satMod val="100000"/>
                <a:lumMod val="108000"/>
              </a:schemeClr>
            </a:gs>
            <a:gs pos="50000">
              <a:schemeClr val="accent3">
                <a:hueOff val="-3251104"/>
                <a:satOff val="30012"/>
                <a:lumOff val="-12940"/>
                <a:alphaOff val="0"/>
                <a:tint val="98000"/>
                <a:shade val="100000"/>
                <a:satMod val="100000"/>
                <a:lumMod val="100000"/>
              </a:schemeClr>
            </a:gs>
            <a:gs pos="100000">
              <a:schemeClr val="accent3">
                <a:hueOff val="-3251104"/>
                <a:satOff val="30012"/>
                <a:lumOff val="-1294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543598"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Complete First Accounts Audit</a:t>
          </a:r>
        </a:p>
      </dsp:txBody>
      <dsp:txXfrm>
        <a:off x="477456" y="2396965"/>
        <a:ext cx="9840661" cy="684847"/>
      </dsp:txXfrm>
    </dsp:sp>
    <dsp:sp modelId="{248598CE-819E-4856-BE48-CDE3AD850EC6}">
      <dsp:nvSpPr>
        <dsp:cNvPr id="0" name=""/>
        <dsp:cNvSpPr/>
      </dsp:nvSpPr>
      <dsp:spPr>
        <a:xfrm>
          <a:off x="49426" y="2311359"/>
          <a:ext cx="856059" cy="856059"/>
        </a:xfrm>
        <a:prstGeom prst="ellipse">
          <a:avLst/>
        </a:prstGeom>
        <a:solidFill>
          <a:schemeClr val="lt1">
            <a:hueOff val="0"/>
            <a:satOff val="0"/>
            <a:lumOff val="0"/>
            <a:alphaOff val="0"/>
          </a:schemeClr>
        </a:solidFill>
        <a:ln w="9525" cap="flat" cmpd="sng" algn="ctr">
          <a:solidFill>
            <a:schemeClr val="accent3">
              <a:hueOff val="-3251104"/>
              <a:satOff val="30012"/>
              <a:lumOff val="-12940"/>
              <a:alphaOff val="0"/>
            </a:schemeClr>
          </a:solidFill>
          <a:prstDash val="solid"/>
        </a:ln>
        <a:effectLst>
          <a:outerShdw blurRad="50800" dist="25400" dir="5400000" rotWithShape="0">
            <a:srgbClr val="000000">
              <a:alpha val="28000"/>
            </a:srgbClr>
          </a:outerShdw>
        </a:effectLst>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84EB7B-BDDD-4F35-8212-3C70B30BE29E}" type="datetimeFigureOut">
              <a:rPr lang="en-GB" smtClean="0"/>
              <a:t>27/06/2017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FC0066-AABB-4585-AB1D-D9C628E875E7}" type="slidenum">
              <a:rPr lang="en-GB" smtClean="0"/>
              <a:t>‹#›</a:t>
            </a:fld>
            <a:endParaRPr lang="en-GB"/>
          </a:p>
        </p:txBody>
      </p:sp>
    </p:spTree>
    <p:extLst>
      <p:ext uri="{BB962C8B-B14F-4D97-AF65-F5344CB8AC3E}">
        <p14:creationId xmlns:p14="http://schemas.microsoft.com/office/powerpoint/2010/main" val="140452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I’ve given you a print</a:t>
            </a:r>
            <a:r>
              <a:rPr lang="en-GB" baseline="0" dirty="0"/>
              <a:t> out of my financial report, but if I may, I’ll whizz you through the highlights. I won’t talk in depth about the financial details on page 1 – though I’m happy to answer any questions you might have.</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1</a:t>
            </a:fld>
            <a:endParaRPr lang="en-GB"/>
          </a:p>
        </p:txBody>
      </p:sp>
    </p:spTree>
    <p:extLst>
      <p:ext uri="{BB962C8B-B14F-4D97-AF65-F5344CB8AC3E}">
        <p14:creationId xmlns:p14="http://schemas.microsoft.com/office/powerpoint/2010/main" val="357799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see there’s a significant rise in the overall balance between the start of 2016 and the end of 2017 – on the face of it,</a:t>
            </a:r>
            <a:r>
              <a:rPr lang="en-GB" baseline="0" dirty="0"/>
              <a:t> this is substantial. However, as Treasurer it’s my job to be cautious – and what I’m intently focused on are those big dips.</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10</a:t>
            </a:fld>
            <a:endParaRPr lang="en-GB"/>
          </a:p>
        </p:txBody>
      </p:sp>
    </p:spTree>
    <p:extLst>
      <p:ext uri="{BB962C8B-B14F-4D97-AF65-F5344CB8AC3E}">
        <p14:creationId xmlns:p14="http://schemas.microsoft.com/office/powerpoint/2010/main" val="2728689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a:t>
            </a:r>
            <a:r>
              <a:rPr lang="en-GB" baseline="0" dirty="0" err="1"/>
              <a:t>payouts</a:t>
            </a:r>
            <a:r>
              <a:rPr lang="en-GB" baseline="0" dirty="0"/>
              <a:t> mostly cover the venue fees for our two annual conferences – but there are also speaker fees and a few other bits and pieces too.</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11</a:t>
            </a:fld>
            <a:endParaRPr lang="en-GB"/>
          </a:p>
        </p:txBody>
      </p:sp>
    </p:spTree>
    <p:extLst>
      <p:ext uri="{BB962C8B-B14F-4D97-AF65-F5344CB8AC3E}">
        <p14:creationId xmlns:p14="http://schemas.microsoft.com/office/powerpoint/2010/main" val="1531589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critical thing</a:t>
            </a:r>
            <a:r>
              <a:rPr lang="en-GB" baseline="0" dirty="0"/>
              <a:t> is that if you add together all outgoings for 2016 they came to just over £12k – that’s much more than the £4.9k we started 2016 with…</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12</a:t>
            </a:fld>
            <a:endParaRPr lang="en-GB"/>
          </a:p>
        </p:txBody>
      </p:sp>
    </p:spTree>
    <p:extLst>
      <p:ext uri="{BB962C8B-B14F-4D97-AF65-F5344CB8AC3E}">
        <p14:creationId xmlns:p14="http://schemas.microsoft.com/office/powerpoint/2010/main" val="2294208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it also far exceeds the £9k we ended 2016 with.</a:t>
            </a:r>
          </a:p>
        </p:txBody>
      </p:sp>
      <p:sp>
        <p:nvSpPr>
          <p:cNvPr id="4" name="Slide Number Placeholder 3"/>
          <p:cNvSpPr>
            <a:spLocks noGrp="1"/>
          </p:cNvSpPr>
          <p:nvPr>
            <p:ph type="sldNum" sz="quarter" idx="10"/>
          </p:nvPr>
        </p:nvSpPr>
        <p:spPr/>
        <p:txBody>
          <a:bodyPr/>
          <a:lstStyle/>
          <a:p>
            <a:fld id="{8FFC0066-AABB-4585-AB1D-D9C628E875E7}" type="slidenum">
              <a:rPr lang="en-GB" smtClean="0"/>
              <a:t>13</a:t>
            </a:fld>
            <a:endParaRPr lang="en-GB"/>
          </a:p>
        </p:txBody>
      </p:sp>
    </p:spTree>
    <p:extLst>
      <p:ext uri="{BB962C8B-B14F-4D97-AF65-F5344CB8AC3E}">
        <p14:creationId xmlns:p14="http://schemas.microsoft.com/office/powerpoint/2010/main" val="1364993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year’s outgoings could be in the order</a:t>
            </a:r>
            <a:r>
              <a:rPr lang="en-GB" baseline="0" dirty="0"/>
              <a:t> of £15k – so even that exceeds our current projected end-of-year balance of £13.9k.</a:t>
            </a:r>
          </a:p>
          <a:p>
            <a:endParaRPr lang="en-GB" baseline="0" dirty="0"/>
          </a:p>
          <a:p>
            <a:r>
              <a:rPr lang="en-GB" baseline="0" dirty="0"/>
              <a:t>I will admit to deliberately being a little pessimistic on our projected outgoings, what I wanted to demonstrate was why I feel it important to increase our operating balance. The good news is that we’re almost at the point where our balance could in itself entirely fund one year of our </a:t>
            </a:r>
            <a:r>
              <a:rPr lang="en-GB" baseline="0" dirty="0" err="1"/>
              <a:t>acivities</a:t>
            </a:r>
            <a:r>
              <a:rPr lang="en-GB" baseline="0" dirty="0"/>
              <a:t>, which is what I’m targeting as the ideal position to be in.</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14</a:t>
            </a:fld>
            <a:endParaRPr lang="en-GB"/>
          </a:p>
        </p:txBody>
      </p:sp>
    </p:spTree>
    <p:extLst>
      <p:ext uri="{BB962C8B-B14F-4D97-AF65-F5344CB8AC3E}">
        <p14:creationId xmlns:p14="http://schemas.microsoft.com/office/powerpoint/2010/main" val="4162497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2018,</a:t>
            </a:r>
            <a:r>
              <a:rPr lang="en-GB" baseline="0" dirty="0"/>
              <a:t> I want us to have strong and stable accounts:</a:t>
            </a:r>
          </a:p>
          <a:p>
            <a:pPr marL="171450" indent="-171450">
              <a:buFont typeface="Arial" panose="020B0604020202020204" pitchFamily="34" charset="0"/>
              <a:buChar char="•"/>
            </a:pPr>
            <a:r>
              <a:rPr lang="en-GB" dirty="0"/>
              <a:t>We will need</a:t>
            </a:r>
            <a:r>
              <a:rPr lang="en-GB" baseline="0" dirty="0"/>
              <a:t> a small net profit to reach our target end-of-year balance</a:t>
            </a:r>
          </a:p>
          <a:p>
            <a:pPr marL="171450" indent="-171450">
              <a:buFont typeface="Arial" panose="020B0604020202020204" pitchFamily="34" charset="0"/>
              <a:buChar char="•"/>
            </a:pPr>
            <a:r>
              <a:rPr lang="en-GB" baseline="0" dirty="0"/>
              <a:t>Note that we will most likely always be chasing our target balance as the venue fees fluctuate year to year</a:t>
            </a:r>
          </a:p>
          <a:p>
            <a:pPr marL="171450" indent="-171450">
              <a:buFont typeface="Arial" panose="020B0604020202020204" pitchFamily="34" charset="0"/>
              <a:buChar char="•"/>
            </a:pPr>
            <a:r>
              <a:rPr lang="en-GB" baseline="0" dirty="0"/>
              <a:t>We need to budget carefully to maximise attendance at our events</a:t>
            </a:r>
          </a:p>
          <a:p>
            <a:pPr marL="628650" lvl="1" indent="-171450">
              <a:buFont typeface="Arial" panose="020B0604020202020204" pitchFamily="34" charset="0"/>
              <a:buChar char="•"/>
            </a:pPr>
            <a:r>
              <a:rPr lang="en-GB" baseline="0" dirty="0"/>
              <a:t>We expect to make a modest profit in the Spring, which will offset a loss made in the Summer</a:t>
            </a:r>
          </a:p>
          <a:p>
            <a:pPr marL="171450" lvl="0" indent="-171450">
              <a:buFont typeface="Arial" panose="020B0604020202020204" pitchFamily="34" charset="0"/>
              <a:buChar char="•"/>
            </a:pPr>
            <a:r>
              <a:rPr lang="en-GB" baseline="0" dirty="0"/>
              <a:t>We also want to ensure that the pricing structure at both events (along with the programme, of course) does everything to encourage maximum attendance and engagement</a:t>
            </a:r>
          </a:p>
          <a:p>
            <a:pPr marL="171450" lvl="0" indent="-171450">
              <a:buFont typeface="Arial" panose="020B0604020202020204" pitchFamily="34" charset="0"/>
              <a:buChar char="•"/>
            </a:pPr>
            <a:r>
              <a:rPr lang="en-GB" baseline="0" dirty="0"/>
              <a:t>I also want to have had our accounts audited, with a process in place for annual auditing at an appropriate time of year.</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15</a:t>
            </a:fld>
            <a:endParaRPr lang="en-GB"/>
          </a:p>
        </p:txBody>
      </p:sp>
    </p:spTree>
    <p:extLst>
      <p:ext uri="{BB962C8B-B14F-4D97-AF65-F5344CB8AC3E}">
        <p14:creationId xmlns:p14="http://schemas.microsoft.com/office/powerpoint/2010/main" val="173579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Looking</a:t>
            </a:r>
            <a:r>
              <a:rPr lang="en-GB" baseline="0" dirty="0"/>
              <a:t> at what’s happened this year, like every year it’s our two conferences that dominate. In terms of income recovery, things are looking good – so far we’ve collected £7.3k from the Spring Forum, which is 93.1% of all the ticket sales.</a:t>
            </a:r>
          </a:p>
          <a:p>
            <a:endParaRPr lang="en-GB" baseline="0" dirty="0"/>
          </a:p>
          <a:p>
            <a:r>
              <a:rPr lang="en-GB" baseline="0" dirty="0"/>
              <a:t>And we’ve already received £3.7k – or 54.9% - of our income from the Summer Conference.</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2</a:t>
            </a:fld>
            <a:endParaRPr lang="en-GB"/>
          </a:p>
        </p:txBody>
      </p:sp>
    </p:spTree>
    <p:extLst>
      <p:ext uri="{BB962C8B-B14F-4D97-AF65-F5344CB8AC3E}">
        <p14:creationId xmlns:p14="http://schemas.microsoft.com/office/powerpoint/2010/main" val="2157715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a:t>
            </a:r>
            <a:r>
              <a:rPr lang="en-GB" baseline="0" dirty="0"/>
              <a:t> actually slightly better than last year, where by the time of the Summer Conference we’d collected 89% from the Spring Forum and 52% from the Summer Conference.</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3</a:t>
            </a:fld>
            <a:endParaRPr lang="en-GB"/>
          </a:p>
        </p:txBody>
      </p:sp>
    </p:spTree>
    <p:extLst>
      <p:ext uri="{BB962C8B-B14F-4D97-AF65-F5344CB8AC3E}">
        <p14:creationId xmlns:p14="http://schemas.microsoft.com/office/powerpoint/2010/main" val="1848498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importantly, by the end of the</a:t>
            </a:r>
            <a:r>
              <a:rPr lang="en-GB" baseline="0" dirty="0"/>
              <a:t> year we’d collected all ticket sales money from both events (that hasn’t always happened!). I haven’t chased organisations for payments yet – I’ll be looking to do that after the summer conference.</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4</a:t>
            </a:fld>
            <a:endParaRPr lang="en-GB"/>
          </a:p>
        </p:txBody>
      </p:sp>
    </p:spTree>
    <p:extLst>
      <p:ext uri="{BB962C8B-B14F-4D97-AF65-F5344CB8AC3E}">
        <p14:creationId xmlns:p14="http://schemas.microsoft.com/office/powerpoint/2010/main" val="3729256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New for this</a:t>
            </a:r>
            <a:r>
              <a:rPr lang="en-GB" baseline="0" dirty="0"/>
              <a:t> year, we’ve implemented Wayne’s suggestion of having a Corporate Membership scheme – and six organisations have taken us up on the offer. Five have paid, one I’ve only just invoiced, as they took a very long time to sort out their end of things. The offer allows them two people to attend the Spring Forum, and one person to attend the Summer Conference at an effective discount of 10%. From our point of view, we get these sponsor ticket sales guaranteed right at the start of the year, and we have just one invoice to draw up and chase.</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5</a:t>
            </a:fld>
            <a:endParaRPr lang="en-GB"/>
          </a:p>
        </p:txBody>
      </p:sp>
    </p:spTree>
    <p:extLst>
      <p:ext uri="{BB962C8B-B14F-4D97-AF65-F5344CB8AC3E}">
        <p14:creationId xmlns:p14="http://schemas.microsoft.com/office/powerpoint/2010/main" val="1720600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Policies &amp; procedures manuals are in progress. Policies cover:</a:t>
            </a:r>
          </a:p>
          <a:p>
            <a:pPr marL="171450" indent="-171450">
              <a:buFont typeface="Arial" panose="020B0604020202020204" pitchFamily="34" charset="0"/>
              <a:buChar char="•"/>
            </a:pPr>
            <a:r>
              <a:rPr lang="en-GB" dirty="0"/>
              <a:t>Who</a:t>
            </a:r>
            <a:r>
              <a:rPr lang="en-GB" baseline="0" dirty="0"/>
              <a:t> should authorise payments (e.g. normally signatories do not authorise payments to their own institutions, or to themselves)</a:t>
            </a:r>
          </a:p>
          <a:p>
            <a:pPr marL="171450" indent="-171450">
              <a:buFont typeface="Arial" panose="020B0604020202020204" pitchFamily="34" charset="0"/>
              <a:buChar char="•"/>
            </a:pPr>
            <a:r>
              <a:rPr lang="en-GB" baseline="0" dirty="0"/>
              <a:t>What expenses are covered for speakers</a:t>
            </a:r>
          </a:p>
          <a:p>
            <a:pPr marL="171450" indent="-171450">
              <a:buFont typeface="Arial" panose="020B0604020202020204" pitchFamily="34" charset="0"/>
              <a:buChar char="•"/>
            </a:pPr>
            <a:endParaRPr lang="en-GB" baseline="0" dirty="0"/>
          </a:p>
          <a:p>
            <a:pPr marL="0" indent="0">
              <a:buFont typeface="Arial" panose="020B0604020202020204" pitchFamily="34" charset="0"/>
              <a:buNone/>
            </a:pPr>
            <a:r>
              <a:rPr lang="en-GB" baseline="0" dirty="0"/>
              <a:t>Auditing:</a:t>
            </a:r>
          </a:p>
          <a:p>
            <a:pPr marL="171450" indent="-171450">
              <a:buFont typeface="Arial" panose="020B0604020202020204" pitchFamily="34" charset="0"/>
              <a:buChar char="•"/>
            </a:pPr>
            <a:r>
              <a:rPr lang="en-GB" baseline="0" dirty="0"/>
              <a:t>We intended to audit the accounts last year, but this didn’t quite happen</a:t>
            </a:r>
          </a:p>
          <a:p>
            <a:pPr marL="171450" indent="-171450">
              <a:buFont typeface="Arial" panose="020B0604020202020204" pitchFamily="34" charset="0"/>
              <a:buChar char="•"/>
            </a:pPr>
            <a:r>
              <a:rPr lang="en-GB" baseline="0" dirty="0"/>
              <a:t>We are all set to get them audited by Richard Osborn this year</a:t>
            </a:r>
          </a:p>
          <a:p>
            <a:pPr marL="171450" indent="-171450">
              <a:buFont typeface="Arial" panose="020B0604020202020204" pitchFamily="34" charset="0"/>
              <a:buChar char="•"/>
            </a:pPr>
            <a:endParaRPr lang="en-GB" baseline="0" dirty="0"/>
          </a:p>
          <a:p>
            <a:pPr marL="0" indent="0">
              <a:buFont typeface="Arial" panose="020B0604020202020204" pitchFamily="34" charset="0"/>
              <a:buNone/>
            </a:pPr>
            <a:r>
              <a:rPr lang="en-GB" baseline="0" dirty="0" err="1"/>
              <a:t>GnuCash</a:t>
            </a:r>
            <a:r>
              <a:rPr lang="en-GB" baseline="0" dirty="0"/>
              <a:t>:</a:t>
            </a:r>
          </a:p>
          <a:p>
            <a:pPr marL="171450" indent="-171450">
              <a:buFont typeface="Arial" panose="020B0604020202020204" pitchFamily="34" charset="0"/>
              <a:buChar char="•"/>
            </a:pPr>
            <a:r>
              <a:rPr lang="en-GB" baseline="0" dirty="0"/>
              <a:t>I am tracking all financial transactions on </a:t>
            </a:r>
            <a:r>
              <a:rPr lang="en-GB" baseline="0" dirty="0" err="1"/>
              <a:t>GnuCash</a:t>
            </a:r>
            <a:r>
              <a:rPr lang="en-GB" baseline="0" dirty="0"/>
              <a:t> – free accounting software</a:t>
            </a:r>
          </a:p>
          <a:p>
            <a:pPr marL="171450" indent="-171450">
              <a:buFont typeface="Arial" panose="020B0604020202020204" pitchFamily="34" charset="0"/>
              <a:buChar char="•"/>
            </a:pPr>
            <a:r>
              <a:rPr lang="en-GB" baseline="0" dirty="0"/>
              <a:t>This has improved my processes – though steep learning curve</a:t>
            </a:r>
          </a:p>
        </p:txBody>
      </p:sp>
      <p:sp>
        <p:nvSpPr>
          <p:cNvPr id="4" name="Slide Number Placeholder 3"/>
          <p:cNvSpPr>
            <a:spLocks noGrp="1"/>
          </p:cNvSpPr>
          <p:nvPr>
            <p:ph type="sldNum" sz="quarter" idx="10"/>
          </p:nvPr>
        </p:nvSpPr>
        <p:spPr/>
        <p:txBody>
          <a:bodyPr/>
          <a:lstStyle/>
          <a:p>
            <a:fld id="{8FFC0066-AABB-4585-AB1D-D9C628E875E7}" type="slidenum">
              <a:rPr lang="en-GB" smtClean="0"/>
              <a:t>6</a:t>
            </a:fld>
            <a:endParaRPr lang="en-GB"/>
          </a:p>
        </p:txBody>
      </p:sp>
    </p:spTree>
    <p:extLst>
      <p:ext uri="{BB962C8B-B14F-4D97-AF65-F5344CB8AC3E}">
        <p14:creationId xmlns:p14="http://schemas.microsoft.com/office/powerpoint/2010/main" val="1823183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closed the Co-Op account, and now use</a:t>
            </a:r>
            <a:r>
              <a:rPr lang="en-GB" baseline="0" dirty="0"/>
              <a:t> only Barclays for our banking. This has simplified the tracking of finances, not least because I didn’t have direct access to our old Co-Op account!</a:t>
            </a:r>
          </a:p>
          <a:p>
            <a:endParaRPr lang="en-GB" baseline="0" dirty="0"/>
          </a:p>
          <a:p>
            <a:r>
              <a:rPr lang="en-GB" baseline="0" dirty="0"/>
              <a:t>Thanks to advice from Shirley Millar of the Business Librarians Association, I am now confident (don’t ask me to put a percentage on it!) that we do not need to be registered as a charity or have VAT registration: our turnover is nowhere near the £83k that necessitates VAT registration. Last year we took in £15.3k, this year we expect to take in £20k.</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7</a:t>
            </a:fld>
            <a:endParaRPr lang="en-GB"/>
          </a:p>
        </p:txBody>
      </p:sp>
    </p:spTree>
    <p:extLst>
      <p:ext uri="{BB962C8B-B14F-4D97-AF65-F5344CB8AC3E}">
        <p14:creationId xmlns:p14="http://schemas.microsoft.com/office/powerpoint/2010/main" val="577658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output from </a:t>
            </a:r>
            <a:r>
              <a:rPr lang="en-GB" dirty="0" err="1"/>
              <a:t>GnuCash</a:t>
            </a:r>
            <a:r>
              <a:rPr lang="en-GB" dirty="0"/>
              <a:t>:</a:t>
            </a:r>
            <a:r>
              <a:rPr lang="en-GB" baseline="0" dirty="0"/>
              <a:t> I’ve been adding all the data from this year, and have retrospectively added all the data from 2016. Things look pretty healthy, but it’s also not entirely clear what’s going on…</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8</a:t>
            </a:fld>
            <a:endParaRPr lang="en-GB"/>
          </a:p>
        </p:txBody>
      </p:sp>
    </p:spTree>
    <p:extLst>
      <p:ext uri="{BB962C8B-B14F-4D97-AF65-F5344CB8AC3E}">
        <p14:creationId xmlns:p14="http://schemas.microsoft.com/office/powerpoint/2010/main" val="1223490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Simplified,</a:t>
            </a:r>
            <a:r>
              <a:rPr lang="en-GB" baseline="0" dirty="0"/>
              <a:t> you can see the cash reserves building up in the run up to each event, with then big </a:t>
            </a:r>
            <a:r>
              <a:rPr lang="en-GB" baseline="0" dirty="0" err="1"/>
              <a:t>payouts</a:t>
            </a:r>
            <a:r>
              <a:rPr lang="en-GB" baseline="0" dirty="0"/>
              <a:t> when we hold the events.</a:t>
            </a:r>
          </a:p>
          <a:p>
            <a:endParaRPr lang="en-GB" baseline="0" dirty="0"/>
          </a:p>
          <a:p>
            <a:r>
              <a:rPr lang="en-GB" baseline="0" dirty="0"/>
              <a:t>Note that (as we know from earlier in the presentation) not all the income for an event is collected before the event takes place.</a:t>
            </a:r>
            <a:endParaRPr lang="en-GB" dirty="0"/>
          </a:p>
        </p:txBody>
      </p:sp>
      <p:sp>
        <p:nvSpPr>
          <p:cNvPr id="4" name="Slide Number Placeholder 3"/>
          <p:cNvSpPr>
            <a:spLocks noGrp="1"/>
          </p:cNvSpPr>
          <p:nvPr>
            <p:ph type="sldNum" sz="quarter" idx="10"/>
          </p:nvPr>
        </p:nvSpPr>
        <p:spPr/>
        <p:txBody>
          <a:bodyPr/>
          <a:lstStyle/>
          <a:p>
            <a:fld id="{8FFC0066-AABB-4585-AB1D-D9C628E875E7}" type="slidenum">
              <a:rPr lang="en-GB" smtClean="0"/>
              <a:t>9</a:t>
            </a:fld>
            <a:endParaRPr lang="en-GB"/>
          </a:p>
        </p:txBody>
      </p:sp>
    </p:spTree>
    <p:extLst>
      <p:ext uri="{BB962C8B-B14F-4D97-AF65-F5344CB8AC3E}">
        <p14:creationId xmlns:p14="http://schemas.microsoft.com/office/powerpoint/2010/main" val="39276613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hasCustomPrompt="1"/>
          </p:nvPr>
        </p:nvSpPr>
        <p:spPr>
          <a:xfrm>
            <a:off x="913775" y="618517"/>
            <a:ext cx="10364451" cy="1596177"/>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2367092"/>
            <a:ext cx="5106026" cy="3424107"/>
          </a:xfrm>
        </p:spPr>
        <p:txBody>
          <a:bodyPr/>
          <a:lstStyle>
            <a:lvl1pPr>
              <a:defRPr cap="none"/>
            </a:lvl1pPr>
            <a:lvl2pPr>
              <a:defRPr cap="none"/>
            </a:lvl2pPr>
            <a:lvl3pPr>
              <a:defRPr cap="none"/>
            </a:lvl3pPr>
            <a:lvl4pPr>
              <a:defRPr cap="none"/>
            </a:lvl4pPr>
            <a:lvl5pPr>
              <a:defRPr cap="none"/>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p:cNvSpPr>
            <a:spLocks noGrp="1"/>
          </p:cNvSpPr>
          <p:nvPr>
            <p:ph sz="quarter" idx="14" hasCustomPrompt="1"/>
          </p:nvPr>
        </p:nvSpPr>
        <p:spPr>
          <a:xfrm>
            <a:off x="6172200" y="2367092"/>
            <a:ext cx="5105400" cy="3424107"/>
          </a:xfrm>
        </p:spPr>
        <p:txBody>
          <a:bodyPr/>
          <a:lstStyle>
            <a:lvl1pPr>
              <a:defRPr cap="none"/>
            </a:lvl1pPr>
            <a:lvl2pPr>
              <a:defRPr cap="none"/>
            </a:lvl2pPr>
            <a:lvl3pPr>
              <a:defRPr cap="none"/>
            </a:lvl3pPr>
            <a:lvl4pPr>
              <a:defRPr cap="none"/>
            </a:lvl4pPr>
            <a:lvl5pPr>
              <a:defRPr cap="none"/>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A87A34-81AB-432B-8DAE-1953F412C126}" type="datetimeFigureOut">
              <a:rPr lang="en-US" dirty="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6/27/2017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6/27/2017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ct val="90000"/>
        </a:lnSpc>
        <a:spcBef>
          <a:spcPct val="0"/>
        </a:spcBef>
        <a:buNone/>
        <a:defRPr sz="3600" kern="1200" cap="none"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none"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none"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UHMLG Finances 2017</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299820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13771" y="2214694"/>
            <a:ext cx="10364454" cy="4066836"/>
          </a:xfrm>
          <a:prstGeom prst="rect">
            <a:avLst/>
          </a:prstGeom>
        </p:spPr>
      </p:pic>
      <p:sp>
        <p:nvSpPr>
          <p:cNvPr id="4" name="Title 3"/>
          <p:cNvSpPr>
            <a:spLocks noGrp="1"/>
          </p:cNvSpPr>
          <p:nvPr>
            <p:ph type="title"/>
          </p:nvPr>
        </p:nvSpPr>
        <p:spPr/>
        <p:txBody>
          <a:bodyPr/>
          <a:lstStyle/>
          <a:p>
            <a:r>
              <a:rPr lang="en-GB" dirty="0"/>
              <a:t>Finances: 2016 - 17</a:t>
            </a:r>
          </a:p>
        </p:txBody>
      </p:sp>
      <p:cxnSp>
        <p:nvCxnSpPr>
          <p:cNvPr id="5" name="Straight Connector 4"/>
          <p:cNvCxnSpPr/>
          <p:nvPr/>
        </p:nvCxnSpPr>
        <p:spPr>
          <a:xfrm>
            <a:off x="1039906" y="417755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Freeform: Shape 22"/>
          <p:cNvSpPr/>
          <p:nvPr/>
        </p:nvSpPr>
        <p:spPr>
          <a:xfrm>
            <a:off x="1014997" y="3281075"/>
            <a:ext cx="10170305" cy="873096"/>
          </a:xfrm>
          <a:custGeom>
            <a:avLst/>
            <a:gdLst>
              <a:gd name="connsiteX0" fmla="*/ 0 w 907960"/>
              <a:gd name="connsiteY0" fmla="*/ 128789 h 128789"/>
              <a:gd name="connsiteX1" fmla="*/ 907960 w 907960"/>
              <a:gd name="connsiteY1" fmla="*/ 0 h 128789"/>
              <a:gd name="connsiteX0" fmla="*/ 0 w 907960"/>
              <a:gd name="connsiteY0" fmla="*/ 128789 h 128789"/>
              <a:gd name="connsiteX1" fmla="*/ 489397 w 907960"/>
              <a:gd name="connsiteY1" fmla="*/ 51515 h 128789"/>
              <a:gd name="connsiteX2" fmla="*/ 907960 w 907960"/>
              <a:gd name="connsiteY2" fmla="*/ 0 h 128789"/>
              <a:gd name="connsiteX0" fmla="*/ 0 w 907960"/>
              <a:gd name="connsiteY0" fmla="*/ 218941 h 218941"/>
              <a:gd name="connsiteX1" fmla="*/ 392805 w 907960"/>
              <a:gd name="connsiteY1" fmla="*/ 0 h 218941"/>
              <a:gd name="connsiteX2" fmla="*/ 907960 w 907960"/>
              <a:gd name="connsiteY2" fmla="*/ 90152 h 218941"/>
              <a:gd name="connsiteX0" fmla="*/ 0 w 3477295"/>
              <a:gd name="connsiteY0" fmla="*/ 463640 h 463640"/>
              <a:gd name="connsiteX1" fmla="*/ 392805 w 3477295"/>
              <a:gd name="connsiteY1" fmla="*/ 244699 h 463640"/>
              <a:gd name="connsiteX2" fmla="*/ 3477295 w 3477295"/>
              <a:gd name="connsiteY2" fmla="*/ 0 h 463640"/>
              <a:gd name="connsiteX0" fmla="*/ 0 w 3168202"/>
              <a:gd name="connsiteY0" fmla="*/ 90152 h 244699"/>
              <a:gd name="connsiteX1" fmla="*/ 83712 w 3168202"/>
              <a:gd name="connsiteY1" fmla="*/ 244699 h 244699"/>
              <a:gd name="connsiteX2" fmla="*/ 3168202 w 3168202"/>
              <a:gd name="connsiteY2" fmla="*/ 0 h 244699"/>
              <a:gd name="connsiteX0" fmla="*/ 0 w 3786388"/>
              <a:gd name="connsiteY0" fmla="*/ 682581 h 682581"/>
              <a:gd name="connsiteX1" fmla="*/ 701898 w 3786388"/>
              <a:gd name="connsiteY1" fmla="*/ 244699 h 682581"/>
              <a:gd name="connsiteX2" fmla="*/ 3786388 w 3786388"/>
              <a:gd name="connsiteY2" fmla="*/ 0 h 682581"/>
              <a:gd name="connsiteX0" fmla="*/ 0 w 5872766"/>
              <a:gd name="connsiteY0" fmla="*/ 959477 h 959477"/>
              <a:gd name="connsiteX1" fmla="*/ 2788276 w 5872766"/>
              <a:gd name="connsiteY1" fmla="*/ 244699 h 959477"/>
              <a:gd name="connsiteX2" fmla="*/ 5872766 w 5872766"/>
              <a:gd name="connsiteY2" fmla="*/ 0 h 959477"/>
              <a:gd name="connsiteX0" fmla="*/ 0 w 5872766"/>
              <a:gd name="connsiteY0" fmla="*/ 959477 h 959477"/>
              <a:gd name="connsiteX1" fmla="*/ 193183 w 5872766"/>
              <a:gd name="connsiteY1" fmla="*/ 160986 h 959477"/>
              <a:gd name="connsiteX2" fmla="*/ 5872766 w 5872766"/>
              <a:gd name="connsiteY2" fmla="*/ 0 h 959477"/>
              <a:gd name="connsiteX0" fmla="*/ 0 w 10212946"/>
              <a:gd name="connsiteY0" fmla="*/ 901522 h 901522"/>
              <a:gd name="connsiteX1" fmla="*/ 4533363 w 10212946"/>
              <a:gd name="connsiteY1" fmla="*/ 160986 h 901522"/>
              <a:gd name="connsiteX2" fmla="*/ 10212946 w 10212946"/>
              <a:gd name="connsiteY2" fmla="*/ 0 h 901522"/>
              <a:gd name="connsiteX0" fmla="*/ 0 w 10212946"/>
              <a:gd name="connsiteY0" fmla="*/ 901522 h 901522"/>
              <a:gd name="connsiteX1" fmla="*/ 5684654 w 10212946"/>
              <a:gd name="connsiteY1" fmla="*/ 170462 h 901522"/>
              <a:gd name="connsiteX2" fmla="*/ 10212946 w 10212946"/>
              <a:gd name="connsiteY2" fmla="*/ 0 h 901522"/>
              <a:gd name="connsiteX0" fmla="*/ 0 w 10170305"/>
              <a:gd name="connsiteY0" fmla="*/ 863620 h 863620"/>
              <a:gd name="connsiteX1" fmla="*/ 5642013 w 10170305"/>
              <a:gd name="connsiteY1" fmla="*/ 170462 h 863620"/>
              <a:gd name="connsiteX2" fmla="*/ 10170305 w 10170305"/>
              <a:gd name="connsiteY2" fmla="*/ 0 h 863620"/>
              <a:gd name="connsiteX0" fmla="*/ 0 w 10170305"/>
              <a:gd name="connsiteY0" fmla="*/ 873096 h 873096"/>
              <a:gd name="connsiteX1" fmla="*/ 5642013 w 10170305"/>
              <a:gd name="connsiteY1" fmla="*/ 179938 h 873096"/>
              <a:gd name="connsiteX2" fmla="*/ 10170305 w 10170305"/>
              <a:gd name="connsiteY2" fmla="*/ 0 h 873096"/>
            </a:gdLst>
            <a:ahLst/>
            <a:cxnLst>
              <a:cxn ang="0">
                <a:pos x="connsiteX0" y="connsiteY0"/>
              </a:cxn>
              <a:cxn ang="0">
                <a:pos x="connsiteX1" y="connsiteY1"/>
              </a:cxn>
              <a:cxn ang="0">
                <a:pos x="connsiteX2" y="connsiteY2"/>
              </a:cxn>
            </a:cxnLst>
            <a:rect l="l" t="t" r="r" b="b"/>
            <a:pathLst>
              <a:path w="10170305" h="873096">
                <a:moveTo>
                  <a:pt x="0" y="873096"/>
                </a:moveTo>
                <a:lnTo>
                  <a:pt x="5642013" y="179938"/>
                </a:lnTo>
                <a:lnTo>
                  <a:pt x="10170305" y="0"/>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388433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913770" y="2214694"/>
            <a:ext cx="10364455" cy="4066836"/>
          </a:xfrm>
          <a:prstGeom prst="rect">
            <a:avLst/>
          </a:prstGeom>
        </p:spPr>
      </p:pic>
      <p:sp>
        <p:nvSpPr>
          <p:cNvPr id="4" name="Title 3"/>
          <p:cNvSpPr>
            <a:spLocks noGrp="1"/>
          </p:cNvSpPr>
          <p:nvPr>
            <p:ph type="title"/>
          </p:nvPr>
        </p:nvSpPr>
        <p:spPr/>
        <p:txBody>
          <a:bodyPr/>
          <a:lstStyle/>
          <a:p>
            <a:r>
              <a:rPr lang="en-GB" dirty="0"/>
              <a:t>Finances: 2016 - 17</a:t>
            </a:r>
          </a:p>
        </p:txBody>
      </p:sp>
    </p:spTree>
    <p:extLst>
      <p:ext uri="{BB962C8B-B14F-4D97-AF65-F5344CB8AC3E}">
        <p14:creationId xmlns:p14="http://schemas.microsoft.com/office/powerpoint/2010/main" val="224462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13770" y="2214694"/>
            <a:ext cx="10364455" cy="4066836"/>
          </a:xfrm>
          <a:prstGeom prst="rect">
            <a:avLst/>
          </a:prstGeom>
        </p:spPr>
      </p:pic>
      <p:sp>
        <p:nvSpPr>
          <p:cNvPr id="4" name="Title 3"/>
          <p:cNvSpPr>
            <a:spLocks noGrp="1"/>
          </p:cNvSpPr>
          <p:nvPr>
            <p:ph type="title"/>
          </p:nvPr>
        </p:nvSpPr>
        <p:spPr/>
        <p:txBody>
          <a:bodyPr/>
          <a:lstStyle/>
          <a:p>
            <a:r>
              <a:rPr lang="en-GB" dirty="0"/>
              <a:t>Finances: 2016 - 17</a:t>
            </a:r>
          </a:p>
        </p:txBody>
      </p:sp>
    </p:spTree>
    <p:extLst>
      <p:ext uri="{BB962C8B-B14F-4D97-AF65-F5344CB8AC3E}">
        <p14:creationId xmlns:p14="http://schemas.microsoft.com/office/powerpoint/2010/main" val="939300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13767" y="2214694"/>
            <a:ext cx="10364457" cy="4066836"/>
          </a:xfrm>
          <a:prstGeom prst="rect">
            <a:avLst/>
          </a:prstGeom>
        </p:spPr>
      </p:pic>
      <p:sp>
        <p:nvSpPr>
          <p:cNvPr id="4" name="Title 3"/>
          <p:cNvSpPr>
            <a:spLocks noGrp="1"/>
          </p:cNvSpPr>
          <p:nvPr>
            <p:ph type="title"/>
          </p:nvPr>
        </p:nvSpPr>
        <p:spPr/>
        <p:txBody>
          <a:bodyPr/>
          <a:lstStyle/>
          <a:p>
            <a:r>
              <a:rPr lang="en-GB" dirty="0"/>
              <a:t>Finances: 2016 - 17</a:t>
            </a:r>
          </a:p>
        </p:txBody>
      </p:sp>
    </p:spTree>
    <p:extLst>
      <p:ext uri="{BB962C8B-B14F-4D97-AF65-F5344CB8AC3E}">
        <p14:creationId xmlns:p14="http://schemas.microsoft.com/office/powerpoint/2010/main" val="259189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13767" y="2214694"/>
            <a:ext cx="10364457" cy="4066836"/>
          </a:xfrm>
          <a:prstGeom prst="rect">
            <a:avLst/>
          </a:prstGeom>
        </p:spPr>
      </p:pic>
      <p:sp>
        <p:nvSpPr>
          <p:cNvPr id="4" name="Title 3"/>
          <p:cNvSpPr>
            <a:spLocks noGrp="1"/>
          </p:cNvSpPr>
          <p:nvPr>
            <p:ph type="title"/>
          </p:nvPr>
        </p:nvSpPr>
        <p:spPr/>
        <p:txBody>
          <a:bodyPr/>
          <a:lstStyle/>
          <a:p>
            <a:r>
              <a:rPr lang="en-GB" dirty="0"/>
              <a:t>Finances: 2016 - 17</a:t>
            </a:r>
          </a:p>
        </p:txBody>
      </p:sp>
    </p:spTree>
    <p:extLst>
      <p:ext uri="{BB962C8B-B14F-4D97-AF65-F5344CB8AC3E}">
        <p14:creationId xmlns:p14="http://schemas.microsoft.com/office/powerpoint/2010/main" val="2466186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2018</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072694378"/>
              </p:ext>
            </p:extLst>
          </p:nvPr>
        </p:nvGraphicFramePr>
        <p:xfrm>
          <a:off x="914400" y="2366963"/>
          <a:ext cx="10363200" cy="3424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895779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Income Recovery: 2017</a:t>
            </a:r>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3005955592"/>
              </p:ext>
            </p:extLst>
          </p:nvPr>
        </p:nvGraphicFramePr>
        <p:xfrm>
          <a:off x="914400" y="2366963"/>
          <a:ext cx="5105400" cy="34242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p:cNvGraphicFramePr>
            <a:graphicFrameLocks noGrp="1"/>
          </p:cNvGraphicFramePr>
          <p:nvPr>
            <p:ph sz="quarter" idx="14"/>
            <p:extLst>
              <p:ext uri="{D42A27DB-BD31-4B8C-83A1-F6EECF244321}">
                <p14:modId xmlns:p14="http://schemas.microsoft.com/office/powerpoint/2010/main" val="1359602670"/>
              </p:ext>
            </p:extLst>
          </p:nvPr>
        </p:nvGraphicFramePr>
        <p:xfrm>
          <a:off x="6172200" y="2366963"/>
          <a:ext cx="5105400" cy="34242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833434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Income Recovery: 2016 (June 2016)</a:t>
            </a:r>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3029163229"/>
              </p:ext>
            </p:extLst>
          </p:nvPr>
        </p:nvGraphicFramePr>
        <p:xfrm>
          <a:off x="914400" y="2366963"/>
          <a:ext cx="5105400" cy="34242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p:cNvGraphicFramePr>
            <a:graphicFrameLocks noGrp="1"/>
          </p:cNvGraphicFramePr>
          <p:nvPr>
            <p:ph sz="quarter" idx="14"/>
            <p:extLst>
              <p:ext uri="{D42A27DB-BD31-4B8C-83A1-F6EECF244321}">
                <p14:modId xmlns:p14="http://schemas.microsoft.com/office/powerpoint/2010/main" val="4173581807"/>
              </p:ext>
            </p:extLst>
          </p:nvPr>
        </p:nvGraphicFramePr>
        <p:xfrm>
          <a:off x="6172200" y="2366963"/>
          <a:ext cx="5105400" cy="34242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9969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Income Recovery: 2016 (December 2016)</a:t>
            </a:r>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2147605849"/>
              </p:ext>
            </p:extLst>
          </p:nvPr>
        </p:nvGraphicFramePr>
        <p:xfrm>
          <a:off x="914400" y="2366963"/>
          <a:ext cx="5105400" cy="34242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p:cNvGraphicFramePr>
            <a:graphicFrameLocks noGrp="1"/>
          </p:cNvGraphicFramePr>
          <p:nvPr>
            <p:ph sz="quarter" idx="14"/>
            <p:extLst>
              <p:ext uri="{D42A27DB-BD31-4B8C-83A1-F6EECF244321}">
                <p14:modId xmlns:p14="http://schemas.microsoft.com/office/powerpoint/2010/main" val="1575034764"/>
              </p:ext>
            </p:extLst>
          </p:nvPr>
        </p:nvGraphicFramePr>
        <p:xfrm>
          <a:off x="6172200" y="2366963"/>
          <a:ext cx="5105400" cy="34242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49698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Corporate Members</a:t>
            </a:r>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1316818735"/>
              </p:ext>
            </p:extLst>
          </p:nvPr>
        </p:nvGraphicFramePr>
        <p:xfrm>
          <a:off x="914400" y="2366963"/>
          <a:ext cx="10363200" cy="3424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0595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Documentation</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4261800600"/>
              </p:ext>
            </p:extLst>
          </p:nvPr>
        </p:nvGraphicFramePr>
        <p:xfrm>
          <a:off x="914400" y="2366963"/>
          <a:ext cx="10363200" cy="3424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607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Accounts &amp; Status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91214309"/>
              </p:ext>
            </p:extLst>
          </p:nvPr>
        </p:nvGraphicFramePr>
        <p:xfrm>
          <a:off x="914400" y="2366963"/>
          <a:ext cx="10363200" cy="3424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490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Screen Clipping"/>
          <p:cNvPicPr>
            <a:picLocks noChangeAspect="1"/>
          </p:cNvPicPr>
          <p:nvPr/>
        </p:nvPicPr>
        <p:blipFill>
          <a:blip r:embed="rId3"/>
          <a:stretch>
            <a:fillRect/>
          </a:stretch>
        </p:blipFill>
        <p:spPr>
          <a:xfrm>
            <a:off x="1730918" y="2110255"/>
            <a:ext cx="8438613" cy="4126819"/>
          </a:xfrm>
          <a:prstGeom prst="rect">
            <a:avLst/>
          </a:prstGeom>
          <a:ln>
            <a:noFill/>
          </a:ln>
          <a:effectLst>
            <a:outerShdw blurRad="292100" dist="139700" dir="2700000" algn="tl" rotWithShape="0">
              <a:srgbClr val="333333">
                <a:alpha val="65000"/>
              </a:srgbClr>
            </a:outerShdw>
          </a:effectLst>
        </p:spPr>
      </p:pic>
      <p:sp>
        <p:nvSpPr>
          <p:cNvPr id="4" name="Title 3"/>
          <p:cNvSpPr>
            <a:spLocks noGrp="1"/>
          </p:cNvSpPr>
          <p:nvPr>
            <p:ph type="title"/>
          </p:nvPr>
        </p:nvSpPr>
        <p:spPr/>
        <p:txBody>
          <a:bodyPr/>
          <a:lstStyle/>
          <a:p>
            <a:r>
              <a:rPr lang="en-GB" dirty="0"/>
              <a:t>Finances: 2016 - 17</a:t>
            </a:r>
          </a:p>
        </p:txBody>
      </p:sp>
    </p:spTree>
    <p:extLst>
      <p:ext uri="{BB962C8B-B14F-4D97-AF65-F5344CB8AC3E}">
        <p14:creationId xmlns:p14="http://schemas.microsoft.com/office/powerpoint/2010/main" val="7891404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urtains"/>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913771" y="2214694"/>
            <a:ext cx="10364454" cy="4066836"/>
          </a:xfrm>
          <a:prstGeom prst="rect">
            <a:avLst/>
          </a:prstGeom>
        </p:spPr>
      </p:pic>
      <p:sp>
        <p:nvSpPr>
          <p:cNvPr id="4" name="Title 3"/>
          <p:cNvSpPr>
            <a:spLocks noGrp="1"/>
          </p:cNvSpPr>
          <p:nvPr>
            <p:ph type="title"/>
          </p:nvPr>
        </p:nvSpPr>
        <p:spPr/>
        <p:txBody>
          <a:bodyPr/>
          <a:lstStyle/>
          <a:p>
            <a:r>
              <a:rPr lang="en-GB" dirty="0"/>
              <a:t>Finances: 2016 - 17</a:t>
            </a:r>
          </a:p>
        </p:txBody>
      </p:sp>
      <p:sp>
        <p:nvSpPr>
          <p:cNvPr id="6" name="TextBox 5"/>
          <p:cNvSpPr txBox="1"/>
          <p:nvPr/>
        </p:nvSpPr>
        <p:spPr>
          <a:xfrm rot="16200000">
            <a:off x="2151566" y="4537948"/>
            <a:ext cx="1967975" cy="369332"/>
          </a:xfrm>
          <a:prstGeom prst="rect">
            <a:avLst/>
          </a:prstGeom>
          <a:noFill/>
        </p:spPr>
        <p:txBody>
          <a:bodyPr wrap="none" rtlCol="0">
            <a:spAutoFit/>
          </a:bodyPr>
          <a:lstStyle/>
          <a:p>
            <a:r>
              <a:rPr lang="en-GB" dirty="0"/>
              <a:t>Spring Forum 2016</a:t>
            </a:r>
          </a:p>
        </p:txBody>
      </p:sp>
      <p:sp>
        <p:nvSpPr>
          <p:cNvPr id="7" name="TextBox 6"/>
          <p:cNvSpPr txBox="1"/>
          <p:nvPr/>
        </p:nvSpPr>
        <p:spPr>
          <a:xfrm rot="16200000">
            <a:off x="2955866" y="4517444"/>
            <a:ext cx="2581156" cy="369332"/>
          </a:xfrm>
          <a:prstGeom prst="rect">
            <a:avLst/>
          </a:prstGeom>
          <a:noFill/>
        </p:spPr>
        <p:txBody>
          <a:bodyPr wrap="none" rtlCol="0">
            <a:spAutoFit/>
          </a:bodyPr>
          <a:lstStyle/>
          <a:p>
            <a:r>
              <a:rPr lang="en-GB" dirty="0"/>
              <a:t>Summer Conference 2016</a:t>
            </a:r>
          </a:p>
        </p:txBody>
      </p:sp>
      <p:sp>
        <p:nvSpPr>
          <p:cNvPr id="8" name="TextBox 7"/>
          <p:cNvSpPr txBox="1"/>
          <p:nvPr/>
        </p:nvSpPr>
        <p:spPr>
          <a:xfrm rot="16200000">
            <a:off x="6641661" y="3465937"/>
            <a:ext cx="1967975" cy="369332"/>
          </a:xfrm>
          <a:prstGeom prst="rect">
            <a:avLst/>
          </a:prstGeom>
          <a:noFill/>
        </p:spPr>
        <p:txBody>
          <a:bodyPr wrap="none" rtlCol="0">
            <a:spAutoFit/>
          </a:bodyPr>
          <a:lstStyle/>
          <a:p>
            <a:r>
              <a:rPr lang="en-GB" dirty="0"/>
              <a:t>Spring Forum 2017</a:t>
            </a:r>
          </a:p>
        </p:txBody>
      </p:sp>
      <p:sp>
        <p:nvSpPr>
          <p:cNvPr id="9" name="TextBox 8"/>
          <p:cNvSpPr txBox="1"/>
          <p:nvPr/>
        </p:nvSpPr>
        <p:spPr>
          <a:xfrm rot="16200000">
            <a:off x="7465456" y="3553960"/>
            <a:ext cx="2581156" cy="369332"/>
          </a:xfrm>
          <a:prstGeom prst="rect">
            <a:avLst/>
          </a:prstGeom>
          <a:noFill/>
        </p:spPr>
        <p:txBody>
          <a:bodyPr wrap="none" rtlCol="0">
            <a:spAutoFit/>
          </a:bodyPr>
          <a:lstStyle/>
          <a:p>
            <a:r>
              <a:rPr lang="en-GB" dirty="0"/>
              <a:t>Summer Conference 2017</a:t>
            </a:r>
          </a:p>
        </p:txBody>
      </p:sp>
      <p:sp>
        <p:nvSpPr>
          <p:cNvPr id="10" name="TextBox 9"/>
          <p:cNvSpPr txBox="1"/>
          <p:nvPr/>
        </p:nvSpPr>
        <p:spPr>
          <a:xfrm rot="16200000">
            <a:off x="480801" y="4705380"/>
            <a:ext cx="1467325" cy="369332"/>
          </a:xfrm>
          <a:prstGeom prst="rect">
            <a:avLst/>
          </a:prstGeom>
          <a:noFill/>
        </p:spPr>
        <p:txBody>
          <a:bodyPr wrap="none" rtlCol="0">
            <a:spAutoFit/>
          </a:bodyPr>
          <a:lstStyle/>
          <a:p>
            <a:r>
              <a:rPr lang="en-GB" dirty="0"/>
              <a:t>Start of 2016</a:t>
            </a:r>
          </a:p>
        </p:txBody>
      </p:sp>
      <p:sp>
        <p:nvSpPr>
          <p:cNvPr id="12" name="TextBox 11"/>
          <p:cNvSpPr txBox="1"/>
          <p:nvPr/>
        </p:nvSpPr>
        <p:spPr>
          <a:xfrm rot="16200000">
            <a:off x="10344657" y="3776279"/>
            <a:ext cx="1347292" cy="369332"/>
          </a:xfrm>
          <a:prstGeom prst="rect">
            <a:avLst/>
          </a:prstGeom>
          <a:noFill/>
        </p:spPr>
        <p:txBody>
          <a:bodyPr wrap="none" rtlCol="0">
            <a:spAutoFit/>
          </a:bodyPr>
          <a:lstStyle/>
          <a:p>
            <a:r>
              <a:rPr lang="en-GB" dirty="0"/>
              <a:t>End of 2017</a:t>
            </a:r>
          </a:p>
        </p:txBody>
      </p:sp>
      <p:sp>
        <p:nvSpPr>
          <p:cNvPr id="14" name="TextBox 13"/>
          <p:cNvSpPr txBox="1"/>
          <p:nvPr/>
        </p:nvSpPr>
        <p:spPr>
          <a:xfrm rot="16200000">
            <a:off x="5386748" y="3936115"/>
            <a:ext cx="1418500" cy="369332"/>
          </a:xfrm>
          <a:prstGeom prst="rect">
            <a:avLst/>
          </a:prstGeom>
          <a:noFill/>
        </p:spPr>
        <p:txBody>
          <a:bodyPr wrap="square" rtlCol="0">
            <a:spAutoFit/>
          </a:bodyPr>
          <a:lstStyle/>
          <a:p>
            <a:r>
              <a:rPr lang="en-GB" dirty="0"/>
              <a:t>End of 2016</a:t>
            </a:r>
          </a:p>
        </p:txBody>
      </p:sp>
    </p:spTree>
    <p:extLst>
      <p:ext uri="{BB962C8B-B14F-4D97-AF65-F5344CB8AC3E}">
        <p14:creationId xmlns:p14="http://schemas.microsoft.com/office/powerpoint/2010/main" val="417889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2366</TotalTime>
  <Words>1114</Words>
  <Application>Microsoft Office PowerPoint</Application>
  <PresentationFormat>Widescreen</PresentationFormat>
  <Paragraphs>98</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Tw Cen MT</vt:lpstr>
      <vt:lpstr>Droplet</vt:lpstr>
      <vt:lpstr>UHMLG Finances 2017</vt:lpstr>
      <vt:lpstr>Income Recovery: 2017</vt:lpstr>
      <vt:lpstr>Income Recovery: 2016 (June 2016)</vt:lpstr>
      <vt:lpstr>Income Recovery: 2016 (December 2016)</vt:lpstr>
      <vt:lpstr>Corporate Members</vt:lpstr>
      <vt:lpstr>Documentation</vt:lpstr>
      <vt:lpstr>Accounts &amp; Status</vt:lpstr>
      <vt:lpstr>Finances: 2016 - 17</vt:lpstr>
      <vt:lpstr>Finances: 2016 - 17</vt:lpstr>
      <vt:lpstr>Finances: 2016 - 17</vt:lpstr>
      <vt:lpstr>Finances: 2016 - 17</vt:lpstr>
      <vt:lpstr>Finances: 2016 - 17</vt:lpstr>
      <vt:lpstr>Finances: 2016 - 17</vt:lpstr>
      <vt:lpstr>Finances: 2016 - 17</vt:lpstr>
      <vt:lpstr>For 2018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UHMLG Finances 2017</dc:title>
  <dc:creator>Ric Paul</dc:creator>
  <cp:lastModifiedBy>Ric Paul</cp:lastModifiedBy>
  <cp:revision>39</cp:revision>
  <dcterms:created xsi:type="dcterms:W3CDTF">2017-06-13T10:48:24Z</dcterms:created>
  <dcterms:modified xsi:type="dcterms:W3CDTF">2017-06-28T20:53:13Z</dcterms:modified>
</cp:coreProperties>
</file>